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wdp" ContentType="image/vnd.ms-photo"/>
  <Default Extension="wmf" ContentType="image/x-wmf"/>
  <Default Extension="wmv" ContentType="video/x-ms-wmv"/>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0.11-->
<p:presentation xmlns:r="http://schemas.openxmlformats.org/officeDocument/2006/relationships" xmlns:a="http://schemas.openxmlformats.org/drawingml/2006/main" xmlns:p="http://schemas.openxmlformats.org/presentationml/2006/main" saveSubsetFonts="1">
  <p:sldMasterIdLst>
    <p:sldMasterId id="2147483663" r:id="rId1"/>
  </p:sldMasterIdLst>
  <p:notesMasterIdLst>
    <p:notesMasterId r:id="rId2"/>
  </p:notesMasterIdLst>
  <p:sldIdLst>
    <p:sldId id="308" r:id="rId3"/>
    <p:sldId id="2007578191" r:id="rId4"/>
    <p:sldId id="2007578138" r:id="rId5"/>
    <p:sldId id="2007578082" r:id="rId6"/>
    <p:sldId id="2007578161" r:id="rId7"/>
    <p:sldId id="2007578160" r:id="rId8"/>
    <p:sldId id="2007578163" r:id="rId9"/>
    <p:sldId id="2007578162" r:id="rId10"/>
    <p:sldId id="2007578166" r:id="rId11"/>
    <p:sldId id="2007578167" r:id="rId12"/>
    <p:sldId id="2007578168" r:id="rId13"/>
    <p:sldId id="2007578164" r:id="rId14"/>
    <p:sldId id="2007578165" r:id="rId15"/>
    <p:sldId id="2007578169" r:id="rId16"/>
    <p:sldId id="2007578170" r:id="rId17"/>
    <p:sldId id="2007578152" r:id="rId18"/>
    <p:sldId id="2007578171" r:id="rId19"/>
    <p:sldId id="2007578173" r:id="rId20"/>
    <p:sldId id="2007578172" r:id="rId21"/>
    <p:sldId id="2007578174" r:id="rId22"/>
    <p:sldId id="2007578175" r:id="rId23"/>
    <p:sldId id="2007578176" r:id="rId24"/>
    <p:sldId id="2007578177" r:id="rId25"/>
    <p:sldId id="2007578184" r:id="rId26"/>
    <p:sldId id="2007578178" r:id="rId27"/>
    <p:sldId id="2007578179" r:id="rId28"/>
    <p:sldId id="2007578180" r:id="rId29"/>
    <p:sldId id="2007578185" r:id="rId30"/>
    <p:sldId id="2007578181" r:id="rId31"/>
    <p:sldId id="2007578182" r:id="rId32"/>
    <p:sldId id="2007578183" r:id="rId33"/>
    <p:sldId id="2007578112" r:id="rId34"/>
    <p:sldId id="2007578159" r:id="rId35"/>
    <p:sldId id="2007578186" r:id="rId36"/>
    <p:sldId id="2007578187" r:id="rId37"/>
    <p:sldId id="2007578190" r:id="rId38"/>
    <p:sldId id="2007578188" r:id="rId39"/>
    <p:sldId id="2007578189" r:id="rId40"/>
    <p:sldId id="312" r:id="rId41"/>
  </p:sldIdLst>
  <p:sldSz cx="11520488" cy="6480175"/>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7" autoAdjust="0"/>
    <p:restoredTop sz="96379" autoAdjust="0"/>
  </p:normalViewPr>
  <p:slideViewPr>
    <p:cSldViewPr snapToGrid="0" showGuides="1">
      <p:cViewPr varScale="1">
        <p:scale>
          <a:sx n="73" d="100"/>
          <a:sy n="73" d="100"/>
        </p:scale>
        <p:origin x="54" y="204"/>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1" d="100"/>
          <a:sy n="1" d="100"/>
        </p:scale>
        <p:origin x="0" y="0"/>
      </p:cViewPr>
    </p:cSldViewPr>
  </p:notesViewPr>
  <p:gridSpacing cx="75600" cy="756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tags" Target="tags/tag600.xml" /><Relationship Id="rId43" Type="http://schemas.openxmlformats.org/officeDocument/2006/relationships/presProps" Target="presProps.xml" /><Relationship Id="rId44" Type="http://schemas.openxmlformats.org/officeDocument/2006/relationships/viewProps" Target="viewProps.xml" /><Relationship Id="rId45" Type="http://schemas.openxmlformats.org/officeDocument/2006/relationships/theme" Target="theme/theme1.xml" /><Relationship Id="rId46"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&#65279;<?xml version="1.0" encoding="utf-8" standalone="yes"?><Relationships xmlns="http://schemas.openxmlformats.org/package/2006/relationships"><Relationship Id="rId1" Type="http://schemas.openxmlformats.org/officeDocument/2006/relationships/tags" Target="../tags/tag75.xml" /><Relationship Id="rId2" Type="http://schemas.openxmlformats.org/officeDocument/2006/relationships/tags" Target="../tags/tag76.xml" /><Relationship Id="rId3" Type="http://schemas.openxmlformats.org/officeDocument/2006/relationships/tags" Target="../tags/tag77.xml" /><Relationship Id="rId4" Type="http://schemas.openxmlformats.org/officeDocument/2006/relationships/tags" Target="../tags/tag78.xml" /><Relationship Id="rId5" Type="http://schemas.openxmlformats.org/officeDocument/2006/relationships/tags" Target="../tags/tag79.xml" /><Relationship Id="rId6" Type="http://schemas.openxmlformats.org/officeDocument/2006/relationships/tags" Target="../tags/tag80.xml" /><Relationship Id="rId7" Type="http://schemas.openxmlformats.org/officeDocument/2006/relationships/tags" Target="../tags/tag81.xml" /><Relationship Id="rId8"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59D759F9-7544-4BD1-8E0C-C54ACA32C109}" type="datetimeFigureOut">
              <a:rPr lang="zh-CN" altLang="en-US" smtClean="0"/>
              <a:t>2021/9/23</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40BB6D94-228D-4003-9443-AD893734A44B}" type="slidenum">
              <a:rPr lang="zh-CN" altLang="en-US" smtClean="0"/>
              <a:t>‹#›</a:t>
            </a:fld>
            <a:endParaRPr lang="zh-CN" altLang="en-US"/>
          </a:p>
        </p:txBody>
      </p:sp>
    </p:spTree>
    <p:extLst>
      <p:ext uri="{BB962C8B-B14F-4D97-AF65-F5344CB8AC3E}">
        <p14:creationId xmlns:p14="http://schemas.microsoft.com/office/powerpoint/2010/main" val="1926345782"/>
      </p:ext>
    </p:extLst>
  </p:cSld>
  <p:clrMap bg1="lt1" tx1="dk1" bg2="lt2" tx2="dk2" accent1="accent1" accent2="accent2" accent3="accent3" accent4="accent4" accent5="accent5" accent6="accent6" hlink="hlink" folHlink="folHlink"/>
  <p:notesStyle>
    <a:lvl1pPr marL="0" algn="l" defTabSz="864017" rtl="0" eaLnBrk="1" latinLnBrk="0" hangingPunct="1">
      <a:defRPr sz="1134" kern="1200">
        <a:solidFill>
          <a:schemeClr val="tx1"/>
        </a:solidFill>
        <a:latin typeface="+mn-lt"/>
        <a:ea typeface="+mn-ea"/>
        <a:cs typeface="+mn-cs"/>
      </a:defRPr>
    </a:lvl1pPr>
    <a:lvl2pPr marL="432008" algn="l" defTabSz="864017" rtl="0" eaLnBrk="1" latinLnBrk="0" hangingPunct="1">
      <a:defRPr sz="1134" kern="1200">
        <a:solidFill>
          <a:schemeClr val="tx1"/>
        </a:solidFill>
        <a:latin typeface="+mn-lt"/>
        <a:ea typeface="+mn-ea"/>
        <a:cs typeface="+mn-cs"/>
      </a:defRPr>
    </a:lvl2pPr>
    <a:lvl3pPr marL="864017" algn="l" defTabSz="864017" rtl="0" eaLnBrk="1" latinLnBrk="0" hangingPunct="1">
      <a:defRPr sz="1134" kern="1200">
        <a:solidFill>
          <a:schemeClr val="tx1"/>
        </a:solidFill>
        <a:latin typeface="+mn-lt"/>
        <a:ea typeface="+mn-ea"/>
        <a:cs typeface="+mn-cs"/>
      </a:defRPr>
    </a:lvl3pPr>
    <a:lvl4pPr marL="1296025" algn="l" defTabSz="864017" rtl="0" eaLnBrk="1" latinLnBrk="0" hangingPunct="1">
      <a:defRPr sz="1134" kern="1200">
        <a:solidFill>
          <a:schemeClr val="tx1"/>
        </a:solidFill>
        <a:latin typeface="+mn-lt"/>
        <a:ea typeface="+mn-ea"/>
        <a:cs typeface="+mn-cs"/>
      </a:defRPr>
    </a:lvl4pPr>
    <a:lvl5pPr marL="1728033" algn="l" defTabSz="864017" rtl="0" eaLnBrk="1" latinLnBrk="0" hangingPunct="1">
      <a:defRPr sz="1134" kern="1200">
        <a:solidFill>
          <a:schemeClr val="tx1"/>
        </a:solidFill>
        <a:latin typeface="+mn-lt"/>
        <a:ea typeface="+mn-ea"/>
        <a:cs typeface="+mn-cs"/>
      </a:defRPr>
    </a:lvl5pPr>
    <a:lvl6pPr marL="2160041" algn="l" defTabSz="864017" rtl="0" eaLnBrk="1" latinLnBrk="0" hangingPunct="1">
      <a:defRPr sz="1134" kern="1200">
        <a:solidFill>
          <a:schemeClr val="tx1"/>
        </a:solidFill>
        <a:latin typeface="+mn-lt"/>
        <a:ea typeface="+mn-ea"/>
        <a:cs typeface="+mn-cs"/>
      </a:defRPr>
    </a:lvl6pPr>
    <a:lvl7pPr marL="2592050" algn="l" defTabSz="864017" rtl="0" eaLnBrk="1" latinLnBrk="0" hangingPunct="1">
      <a:defRPr sz="1134" kern="1200">
        <a:solidFill>
          <a:schemeClr val="tx1"/>
        </a:solidFill>
        <a:latin typeface="+mn-lt"/>
        <a:ea typeface="+mn-ea"/>
        <a:cs typeface="+mn-cs"/>
      </a:defRPr>
    </a:lvl7pPr>
    <a:lvl8pPr marL="3024058" algn="l" defTabSz="864017" rtl="0" eaLnBrk="1" latinLnBrk="0" hangingPunct="1">
      <a:defRPr sz="1134" kern="1200">
        <a:solidFill>
          <a:schemeClr val="tx1"/>
        </a:solidFill>
        <a:latin typeface="+mn-lt"/>
        <a:ea typeface="+mn-ea"/>
        <a:cs typeface="+mn-cs"/>
      </a:defRPr>
    </a:lvl8pPr>
    <a:lvl9pPr marL="3456066" algn="l" defTabSz="864017" rtl="0" eaLnBrk="1" latinLnBrk="0" hangingPunct="1">
      <a:defRPr sz="1134"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 Id="rId3" Type="http://schemas.openxmlformats.org/officeDocument/2006/relationships/tags" Target="../tags/tag82.xml" /><Relationship Id="rId4" Type="http://schemas.openxmlformats.org/officeDocument/2006/relationships/tags" Target="../tags/tag83.xml" /><Relationship Id="rId5" Type="http://schemas.openxmlformats.org/officeDocument/2006/relationships/tags" Target="../tags/tag84.xml" /><Relationship Id="rId6" Type="http://schemas.openxmlformats.org/officeDocument/2006/relationships/tags" Target="../tags/tag85.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 Id="rId3" Type="http://schemas.openxmlformats.org/officeDocument/2006/relationships/tags" Target="../tags/tag217.xml" /><Relationship Id="rId4" Type="http://schemas.openxmlformats.org/officeDocument/2006/relationships/tags" Target="../tags/tag218.xml" /><Relationship Id="rId5" Type="http://schemas.openxmlformats.org/officeDocument/2006/relationships/tags" Target="../tags/tag219.xml" /><Relationship Id="rId6" Type="http://schemas.openxmlformats.org/officeDocument/2006/relationships/tags" Target="../tags/tag220.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 Id="rId3" Type="http://schemas.openxmlformats.org/officeDocument/2006/relationships/tags" Target="../tags/tag228.xml" /><Relationship Id="rId4" Type="http://schemas.openxmlformats.org/officeDocument/2006/relationships/tags" Target="../tags/tag229.xml" /><Relationship Id="rId5" Type="http://schemas.openxmlformats.org/officeDocument/2006/relationships/tags" Target="../tags/tag230.xml" /><Relationship Id="rId6" Type="http://schemas.openxmlformats.org/officeDocument/2006/relationships/tags" Target="../tags/tag23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 Id="rId3" Type="http://schemas.openxmlformats.org/officeDocument/2006/relationships/tags" Target="../tags/tag239.xml" /><Relationship Id="rId4" Type="http://schemas.openxmlformats.org/officeDocument/2006/relationships/tags" Target="../tags/tag240.xml" /><Relationship Id="rId5" Type="http://schemas.openxmlformats.org/officeDocument/2006/relationships/tags" Target="../tags/tag241.xml" /><Relationship Id="rId6" Type="http://schemas.openxmlformats.org/officeDocument/2006/relationships/tags" Target="../tags/tag242.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 Id="rId3" Type="http://schemas.openxmlformats.org/officeDocument/2006/relationships/tags" Target="../tags/tag250.xml" /><Relationship Id="rId4" Type="http://schemas.openxmlformats.org/officeDocument/2006/relationships/tags" Target="../tags/tag251.xml" /><Relationship Id="rId5" Type="http://schemas.openxmlformats.org/officeDocument/2006/relationships/tags" Target="../tags/tag252.xml" /><Relationship Id="rId6" Type="http://schemas.openxmlformats.org/officeDocument/2006/relationships/tags" Target="../tags/tag253.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 Id="rId3" Type="http://schemas.openxmlformats.org/officeDocument/2006/relationships/tags" Target="../tags/tag287.xml" /><Relationship Id="rId4" Type="http://schemas.openxmlformats.org/officeDocument/2006/relationships/tags" Target="../tags/tag288.xml" /><Relationship Id="rId5" Type="http://schemas.openxmlformats.org/officeDocument/2006/relationships/tags" Target="../tags/tag289.xml" /><Relationship Id="rId6" Type="http://schemas.openxmlformats.org/officeDocument/2006/relationships/tags" Target="../tags/tag290.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 Id="rId3" Type="http://schemas.openxmlformats.org/officeDocument/2006/relationships/tags" Target="../tags/tag297.xml" /><Relationship Id="rId4" Type="http://schemas.openxmlformats.org/officeDocument/2006/relationships/tags" Target="../tags/tag298.xml" /><Relationship Id="rId5" Type="http://schemas.openxmlformats.org/officeDocument/2006/relationships/tags" Target="../tags/tag299.xml" /><Relationship Id="rId6" Type="http://schemas.openxmlformats.org/officeDocument/2006/relationships/tags" Target="../tags/tag300.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 Id="rId3" Type="http://schemas.openxmlformats.org/officeDocument/2006/relationships/tags" Target="../tags/tag308.xml" /><Relationship Id="rId4" Type="http://schemas.openxmlformats.org/officeDocument/2006/relationships/tags" Target="../tags/tag309.xml" /><Relationship Id="rId5" Type="http://schemas.openxmlformats.org/officeDocument/2006/relationships/tags" Target="../tags/tag310.xml" /><Relationship Id="rId6" Type="http://schemas.openxmlformats.org/officeDocument/2006/relationships/tags" Target="../tags/tag31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 Id="rId3" Type="http://schemas.openxmlformats.org/officeDocument/2006/relationships/tags" Target="../tags/tag318.xml" /><Relationship Id="rId4" Type="http://schemas.openxmlformats.org/officeDocument/2006/relationships/tags" Target="../tags/tag319.xml" /><Relationship Id="rId5" Type="http://schemas.openxmlformats.org/officeDocument/2006/relationships/tags" Target="../tags/tag320.xml" /><Relationship Id="rId6" Type="http://schemas.openxmlformats.org/officeDocument/2006/relationships/tags" Target="../tags/tag32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 Id="rId3" Type="http://schemas.openxmlformats.org/officeDocument/2006/relationships/tags" Target="../tags/tag328.xml" /><Relationship Id="rId4" Type="http://schemas.openxmlformats.org/officeDocument/2006/relationships/tags" Target="../tags/tag329.xml" /><Relationship Id="rId5" Type="http://schemas.openxmlformats.org/officeDocument/2006/relationships/tags" Target="../tags/tag330.xml" /><Relationship Id="rId6" Type="http://schemas.openxmlformats.org/officeDocument/2006/relationships/tags" Target="../tags/tag33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 Id="rId3" Type="http://schemas.openxmlformats.org/officeDocument/2006/relationships/tags" Target="../tags/tag342.xml" /><Relationship Id="rId4" Type="http://schemas.openxmlformats.org/officeDocument/2006/relationships/tags" Target="../tags/tag343.xml" /><Relationship Id="rId5" Type="http://schemas.openxmlformats.org/officeDocument/2006/relationships/tags" Target="../tags/tag344.xml" /><Relationship Id="rId6" Type="http://schemas.openxmlformats.org/officeDocument/2006/relationships/tags" Target="../tags/tag345.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 Id="rId3" Type="http://schemas.openxmlformats.org/officeDocument/2006/relationships/tags" Target="../tags/tag96.xml" /><Relationship Id="rId4" Type="http://schemas.openxmlformats.org/officeDocument/2006/relationships/tags" Target="../tags/tag97.xml" /><Relationship Id="rId5" Type="http://schemas.openxmlformats.org/officeDocument/2006/relationships/tags" Target="../tags/tag98.xml" /><Relationship Id="rId6" Type="http://schemas.openxmlformats.org/officeDocument/2006/relationships/tags" Target="../tags/tag99.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 Id="rId3" Type="http://schemas.openxmlformats.org/officeDocument/2006/relationships/tags" Target="../tags/tag352.xml" /><Relationship Id="rId4" Type="http://schemas.openxmlformats.org/officeDocument/2006/relationships/tags" Target="../tags/tag353.xml" /><Relationship Id="rId5" Type="http://schemas.openxmlformats.org/officeDocument/2006/relationships/tags" Target="../tags/tag354.xml" /><Relationship Id="rId6" Type="http://schemas.openxmlformats.org/officeDocument/2006/relationships/tags" Target="../tags/tag355.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 Id="rId3" Type="http://schemas.openxmlformats.org/officeDocument/2006/relationships/tags" Target="../tags/tag365.xml" /><Relationship Id="rId4" Type="http://schemas.openxmlformats.org/officeDocument/2006/relationships/tags" Target="../tags/tag366.xml" /><Relationship Id="rId5" Type="http://schemas.openxmlformats.org/officeDocument/2006/relationships/tags" Target="../tags/tag367.xml" /><Relationship Id="rId6" Type="http://schemas.openxmlformats.org/officeDocument/2006/relationships/tags" Target="../tags/tag368.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 Id="rId3" Type="http://schemas.openxmlformats.org/officeDocument/2006/relationships/tags" Target="../tags/tag376.xml" /><Relationship Id="rId4" Type="http://schemas.openxmlformats.org/officeDocument/2006/relationships/tags" Target="../tags/tag377.xml" /><Relationship Id="rId5" Type="http://schemas.openxmlformats.org/officeDocument/2006/relationships/tags" Target="../tags/tag378.xml" /><Relationship Id="rId6" Type="http://schemas.openxmlformats.org/officeDocument/2006/relationships/tags" Target="../tags/tag379.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 Id="rId3" Type="http://schemas.openxmlformats.org/officeDocument/2006/relationships/tags" Target="../tags/tag386.xml" /><Relationship Id="rId4" Type="http://schemas.openxmlformats.org/officeDocument/2006/relationships/tags" Target="../tags/tag387.xml" /><Relationship Id="rId5" Type="http://schemas.openxmlformats.org/officeDocument/2006/relationships/tags" Target="../tags/tag388.xml" /><Relationship Id="rId6" Type="http://schemas.openxmlformats.org/officeDocument/2006/relationships/tags" Target="../tags/tag389.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 Id="rId3" Type="http://schemas.openxmlformats.org/officeDocument/2006/relationships/tags" Target="../tags/tag401.xml" /><Relationship Id="rId4" Type="http://schemas.openxmlformats.org/officeDocument/2006/relationships/tags" Target="../tags/tag402.xml" /><Relationship Id="rId5" Type="http://schemas.openxmlformats.org/officeDocument/2006/relationships/tags" Target="../tags/tag403.xml" /><Relationship Id="rId6" Type="http://schemas.openxmlformats.org/officeDocument/2006/relationships/tags" Target="../tags/tag404.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 Id="rId3" Type="http://schemas.openxmlformats.org/officeDocument/2006/relationships/tags" Target="../tags/tag411.xml" /><Relationship Id="rId4" Type="http://schemas.openxmlformats.org/officeDocument/2006/relationships/tags" Target="../tags/tag412.xml" /><Relationship Id="rId5" Type="http://schemas.openxmlformats.org/officeDocument/2006/relationships/tags" Target="../tags/tag413.xml" /><Relationship Id="rId6" Type="http://schemas.openxmlformats.org/officeDocument/2006/relationships/tags" Target="../tags/tag414.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 Id="rId3" Type="http://schemas.openxmlformats.org/officeDocument/2006/relationships/tags" Target="../tags/tag421.xml" /><Relationship Id="rId4" Type="http://schemas.openxmlformats.org/officeDocument/2006/relationships/tags" Target="../tags/tag422.xml" /><Relationship Id="rId5" Type="http://schemas.openxmlformats.org/officeDocument/2006/relationships/tags" Target="../tags/tag423.xml" /><Relationship Id="rId6" Type="http://schemas.openxmlformats.org/officeDocument/2006/relationships/tags" Target="../tags/tag424.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 Id="rId3" Type="http://schemas.openxmlformats.org/officeDocument/2006/relationships/tags" Target="../tags/tag433.xml" /><Relationship Id="rId4" Type="http://schemas.openxmlformats.org/officeDocument/2006/relationships/tags" Target="../tags/tag434.xml" /><Relationship Id="rId5" Type="http://schemas.openxmlformats.org/officeDocument/2006/relationships/tags" Target="../tags/tag435.xml" /><Relationship Id="rId6" Type="http://schemas.openxmlformats.org/officeDocument/2006/relationships/tags" Target="../tags/tag436.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 Id="rId3" Type="http://schemas.openxmlformats.org/officeDocument/2006/relationships/tags" Target="../tags/tag443.xml" /><Relationship Id="rId4" Type="http://schemas.openxmlformats.org/officeDocument/2006/relationships/tags" Target="../tags/tag444.xml" /><Relationship Id="rId5" Type="http://schemas.openxmlformats.org/officeDocument/2006/relationships/tags" Target="../tags/tag445.xml" /><Relationship Id="rId6" Type="http://schemas.openxmlformats.org/officeDocument/2006/relationships/tags" Target="../tags/tag446.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 Id="rId3" Type="http://schemas.openxmlformats.org/officeDocument/2006/relationships/tags" Target="../tags/tag453.xml" /><Relationship Id="rId4" Type="http://schemas.openxmlformats.org/officeDocument/2006/relationships/tags" Target="../tags/tag454.xml" /><Relationship Id="rId5" Type="http://schemas.openxmlformats.org/officeDocument/2006/relationships/tags" Target="../tags/tag455.xml" /><Relationship Id="rId6" Type="http://schemas.openxmlformats.org/officeDocument/2006/relationships/tags" Target="../tags/tag456.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 Id="rId3" Type="http://schemas.openxmlformats.org/officeDocument/2006/relationships/tags" Target="../tags/tag114.xml" /><Relationship Id="rId4" Type="http://schemas.openxmlformats.org/officeDocument/2006/relationships/tags" Target="../tags/tag115.xml" /><Relationship Id="rId5" Type="http://schemas.openxmlformats.org/officeDocument/2006/relationships/tags" Target="../tags/tag116.xml" /><Relationship Id="rId6" Type="http://schemas.openxmlformats.org/officeDocument/2006/relationships/tags" Target="../tags/tag117.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 Id="rId3" Type="http://schemas.openxmlformats.org/officeDocument/2006/relationships/tags" Target="../tags/tag465.xml" /><Relationship Id="rId4" Type="http://schemas.openxmlformats.org/officeDocument/2006/relationships/tags" Target="../tags/tag466.xml" /><Relationship Id="rId5" Type="http://schemas.openxmlformats.org/officeDocument/2006/relationships/tags" Target="../tags/tag467.xml" /><Relationship Id="rId6" Type="http://schemas.openxmlformats.org/officeDocument/2006/relationships/tags" Target="../tags/tag468.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 Id="rId3" Type="http://schemas.openxmlformats.org/officeDocument/2006/relationships/tags" Target="../tags/tag476.xml" /><Relationship Id="rId4" Type="http://schemas.openxmlformats.org/officeDocument/2006/relationships/tags" Target="../tags/tag477.xml" /><Relationship Id="rId5" Type="http://schemas.openxmlformats.org/officeDocument/2006/relationships/tags" Target="../tags/tag478.xml" /><Relationship Id="rId6" Type="http://schemas.openxmlformats.org/officeDocument/2006/relationships/tags" Target="../tags/tag479.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 Id="rId3" Type="http://schemas.openxmlformats.org/officeDocument/2006/relationships/tags" Target="../tags/tag488.xml" /><Relationship Id="rId4" Type="http://schemas.openxmlformats.org/officeDocument/2006/relationships/tags" Target="../tags/tag489.xml" /><Relationship Id="rId5" Type="http://schemas.openxmlformats.org/officeDocument/2006/relationships/tags" Target="../tags/tag490.xml" /><Relationship Id="rId6" Type="http://schemas.openxmlformats.org/officeDocument/2006/relationships/tags" Target="../tags/tag49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 Id="rId3" Type="http://schemas.openxmlformats.org/officeDocument/2006/relationships/tags" Target="../tags/tag497.xml" /><Relationship Id="rId4" Type="http://schemas.openxmlformats.org/officeDocument/2006/relationships/tags" Target="../tags/tag498.xml" /><Relationship Id="rId5" Type="http://schemas.openxmlformats.org/officeDocument/2006/relationships/tags" Target="../tags/tag499.xml" /><Relationship Id="rId6" Type="http://schemas.openxmlformats.org/officeDocument/2006/relationships/tags" Target="../tags/tag500.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 Id="rId3" Type="http://schemas.openxmlformats.org/officeDocument/2006/relationships/tags" Target="../tags/tag508.xml" /><Relationship Id="rId4" Type="http://schemas.openxmlformats.org/officeDocument/2006/relationships/tags" Target="../tags/tag509.xml" /><Relationship Id="rId5" Type="http://schemas.openxmlformats.org/officeDocument/2006/relationships/tags" Target="../tags/tag510.xml" /><Relationship Id="rId6" Type="http://schemas.openxmlformats.org/officeDocument/2006/relationships/tags" Target="../tags/tag51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 Id="rId3" Type="http://schemas.openxmlformats.org/officeDocument/2006/relationships/tags" Target="../tags/tag520.xml" /><Relationship Id="rId4" Type="http://schemas.openxmlformats.org/officeDocument/2006/relationships/tags" Target="../tags/tag521.xml" /><Relationship Id="rId5" Type="http://schemas.openxmlformats.org/officeDocument/2006/relationships/tags" Target="../tags/tag522.xml" /><Relationship Id="rId6" Type="http://schemas.openxmlformats.org/officeDocument/2006/relationships/tags" Target="../tags/tag523.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 Id="rId3" Type="http://schemas.openxmlformats.org/officeDocument/2006/relationships/tags" Target="../tags/tag531.xml" /><Relationship Id="rId4" Type="http://schemas.openxmlformats.org/officeDocument/2006/relationships/tags" Target="../tags/tag532.xml" /><Relationship Id="rId5" Type="http://schemas.openxmlformats.org/officeDocument/2006/relationships/tags" Target="../tags/tag533.xml" /><Relationship Id="rId6" Type="http://schemas.openxmlformats.org/officeDocument/2006/relationships/tags" Target="../tags/tag534.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 Id="rId3" Type="http://schemas.openxmlformats.org/officeDocument/2006/relationships/tags" Target="../tags/tag542.xml" /><Relationship Id="rId4" Type="http://schemas.openxmlformats.org/officeDocument/2006/relationships/tags" Target="../tags/tag543.xml" /><Relationship Id="rId5" Type="http://schemas.openxmlformats.org/officeDocument/2006/relationships/tags" Target="../tags/tag544.xml" /><Relationship Id="rId6" Type="http://schemas.openxmlformats.org/officeDocument/2006/relationships/tags" Target="../tags/tag545.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 Id="rId3" Type="http://schemas.openxmlformats.org/officeDocument/2006/relationships/tags" Target="../tags/tag576.xml" /><Relationship Id="rId4" Type="http://schemas.openxmlformats.org/officeDocument/2006/relationships/tags" Target="../tags/tag577.xml" /><Relationship Id="rId5" Type="http://schemas.openxmlformats.org/officeDocument/2006/relationships/tags" Target="../tags/tag578.xml" /><Relationship Id="rId6" Type="http://schemas.openxmlformats.org/officeDocument/2006/relationships/tags" Target="../tags/tag579.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 Id="rId3" Type="http://schemas.openxmlformats.org/officeDocument/2006/relationships/tags" Target="../tags/tag586.xml" /><Relationship Id="rId4" Type="http://schemas.openxmlformats.org/officeDocument/2006/relationships/tags" Target="../tags/tag587.xml" /><Relationship Id="rId5" Type="http://schemas.openxmlformats.org/officeDocument/2006/relationships/tags" Target="../tags/tag588.xml" /><Relationship Id="rId6" Type="http://schemas.openxmlformats.org/officeDocument/2006/relationships/tags" Target="../tags/tag589.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 Id="rId3" Type="http://schemas.openxmlformats.org/officeDocument/2006/relationships/tags" Target="../tags/tag124.xml" /><Relationship Id="rId4" Type="http://schemas.openxmlformats.org/officeDocument/2006/relationships/tags" Target="../tags/tag125.xml" /><Relationship Id="rId5" Type="http://schemas.openxmlformats.org/officeDocument/2006/relationships/tags" Target="../tags/tag126.xml" /><Relationship Id="rId6" Type="http://schemas.openxmlformats.org/officeDocument/2006/relationships/tags" Target="../tags/tag127.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 Id="rId3" Type="http://schemas.openxmlformats.org/officeDocument/2006/relationships/tags" Target="../tags/tag136.xml" /><Relationship Id="rId4" Type="http://schemas.openxmlformats.org/officeDocument/2006/relationships/tags" Target="../tags/tag137.xml" /><Relationship Id="rId5" Type="http://schemas.openxmlformats.org/officeDocument/2006/relationships/tags" Target="../tags/tag138.xml" /><Relationship Id="rId6" Type="http://schemas.openxmlformats.org/officeDocument/2006/relationships/tags" Target="../tags/tag139.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 Id="rId3" Type="http://schemas.openxmlformats.org/officeDocument/2006/relationships/tags" Target="../tags/tag152.xml" /><Relationship Id="rId4" Type="http://schemas.openxmlformats.org/officeDocument/2006/relationships/tags" Target="../tags/tag153.xml" /><Relationship Id="rId5" Type="http://schemas.openxmlformats.org/officeDocument/2006/relationships/tags" Target="../tags/tag154.xml" /><Relationship Id="rId6" Type="http://schemas.openxmlformats.org/officeDocument/2006/relationships/tags" Target="../tags/tag155.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 Id="rId3" Type="http://schemas.openxmlformats.org/officeDocument/2006/relationships/tags" Target="../tags/tag183.xml" /><Relationship Id="rId4" Type="http://schemas.openxmlformats.org/officeDocument/2006/relationships/tags" Target="../tags/tag184.xml" /><Relationship Id="rId5" Type="http://schemas.openxmlformats.org/officeDocument/2006/relationships/tags" Target="../tags/tag185.xml" /><Relationship Id="rId6" Type="http://schemas.openxmlformats.org/officeDocument/2006/relationships/tags" Target="../tags/tag186.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 Id="rId3" Type="http://schemas.openxmlformats.org/officeDocument/2006/relationships/tags" Target="../tags/tag193.xml" /><Relationship Id="rId4" Type="http://schemas.openxmlformats.org/officeDocument/2006/relationships/tags" Target="../tags/tag194.xml" /><Relationship Id="rId5" Type="http://schemas.openxmlformats.org/officeDocument/2006/relationships/tags" Target="../tags/tag195.xml" /><Relationship Id="rId6" Type="http://schemas.openxmlformats.org/officeDocument/2006/relationships/tags" Target="../tags/tag196.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 Id="rId3" Type="http://schemas.openxmlformats.org/officeDocument/2006/relationships/tags" Target="../tags/tag206.xml" /><Relationship Id="rId4" Type="http://schemas.openxmlformats.org/officeDocument/2006/relationships/tags" Target="../tags/tag207.xml" /><Relationship Id="rId5" Type="http://schemas.openxmlformats.org/officeDocument/2006/relationships/tags" Target="../tags/tag208.xml" /><Relationship Id="rId6" Type="http://schemas.openxmlformats.org/officeDocument/2006/relationships/tags" Target="../tags/tag209.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A20ADC4B-121D-46CC-9D52-F4252E0865F3}" type="slidenum">
              <a:rPr lang="zh-CN" altLang="en-US" smtClean="0"/>
              <a:t>1</a:t>
            </a:fld>
            <a:endParaRPr lang="zh-CN" altLang="en-US"/>
          </a:p>
        </p:txBody>
      </p:sp>
    </p:spTree>
    <p:extLst>
      <p:ext uri="{BB962C8B-B14F-4D97-AF65-F5344CB8AC3E}">
        <p14:creationId xmlns:p14="http://schemas.microsoft.com/office/powerpoint/2010/main" val="377264749"/>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10</a:t>
            </a:fld>
            <a:endParaRPr lang="zh-CN" altLang="en-US"/>
          </a:p>
        </p:txBody>
      </p:sp>
    </p:spTree>
    <p:extLst>
      <p:ext uri="{BB962C8B-B14F-4D97-AF65-F5344CB8AC3E}">
        <p14:creationId xmlns:p14="http://schemas.microsoft.com/office/powerpoint/2010/main" val="1835031526"/>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11</a:t>
            </a:fld>
            <a:endParaRPr lang="zh-CN" altLang="en-US"/>
          </a:p>
        </p:txBody>
      </p:sp>
    </p:spTree>
    <p:extLst>
      <p:ext uri="{BB962C8B-B14F-4D97-AF65-F5344CB8AC3E}">
        <p14:creationId xmlns:p14="http://schemas.microsoft.com/office/powerpoint/2010/main" val="3922399925"/>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12</a:t>
            </a:fld>
            <a:endParaRPr lang="zh-CN" altLang="en-US"/>
          </a:p>
        </p:txBody>
      </p:sp>
    </p:spTree>
    <p:extLst>
      <p:ext uri="{BB962C8B-B14F-4D97-AF65-F5344CB8AC3E}">
        <p14:creationId xmlns:p14="http://schemas.microsoft.com/office/powerpoint/2010/main" val="1638067420"/>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13</a:t>
            </a:fld>
            <a:endParaRPr lang="zh-CN" altLang="en-US"/>
          </a:p>
        </p:txBody>
      </p:sp>
    </p:spTree>
    <p:extLst>
      <p:ext uri="{BB962C8B-B14F-4D97-AF65-F5344CB8AC3E}">
        <p14:creationId xmlns:p14="http://schemas.microsoft.com/office/powerpoint/2010/main" val="610853414"/>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14</a:t>
            </a:fld>
            <a:endParaRPr lang="zh-CN" altLang="en-US"/>
          </a:p>
        </p:txBody>
      </p:sp>
    </p:spTree>
    <p:extLst>
      <p:ext uri="{BB962C8B-B14F-4D97-AF65-F5344CB8AC3E}">
        <p14:creationId xmlns:p14="http://schemas.microsoft.com/office/powerpoint/2010/main" val="1182030321"/>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15</a:t>
            </a:fld>
            <a:endParaRPr lang="zh-CN" altLang="en-US"/>
          </a:p>
        </p:txBody>
      </p:sp>
    </p:spTree>
    <p:extLst>
      <p:ext uri="{BB962C8B-B14F-4D97-AF65-F5344CB8AC3E}">
        <p14:creationId xmlns:p14="http://schemas.microsoft.com/office/powerpoint/2010/main" val="3016675567"/>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16</a:t>
            </a:fld>
            <a:endParaRPr lang="zh-CN" altLang="en-US"/>
          </a:p>
        </p:txBody>
      </p:sp>
    </p:spTree>
    <p:extLst>
      <p:ext uri="{BB962C8B-B14F-4D97-AF65-F5344CB8AC3E}">
        <p14:creationId xmlns:p14="http://schemas.microsoft.com/office/powerpoint/2010/main" val="2487184733"/>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17</a:t>
            </a:fld>
            <a:endParaRPr lang="zh-CN" altLang="en-US"/>
          </a:p>
        </p:txBody>
      </p:sp>
    </p:spTree>
    <p:extLst>
      <p:ext uri="{BB962C8B-B14F-4D97-AF65-F5344CB8AC3E}">
        <p14:creationId xmlns:p14="http://schemas.microsoft.com/office/powerpoint/2010/main" val="924271127"/>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18</a:t>
            </a:fld>
            <a:endParaRPr lang="zh-CN" altLang="en-US"/>
          </a:p>
        </p:txBody>
      </p:sp>
    </p:spTree>
    <p:extLst>
      <p:ext uri="{BB962C8B-B14F-4D97-AF65-F5344CB8AC3E}">
        <p14:creationId xmlns:p14="http://schemas.microsoft.com/office/powerpoint/2010/main" val="2201181071"/>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19</a:t>
            </a:fld>
            <a:endParaRPr lang="zh-CN" altLang="en-US"/>
          </a:p>
        </p:txBody>
      </p:sp>
    </p:spTree>
    <p:extLst>
      <p:ext uri="{BB962C8B-B14F-4D97-AF65-F5344CB8AC3E}">
        <p14:creationId xmlns:p14="http://schemas.microsoft.com/office/powerpoint/2010/main" val="4185641219"/>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A20ADC4B-121D-46CC-9D52-F4252E0865F3}" type="slidenum">
              <a:rPr lang="zh-CN" altLang="en-US" smtClean="0"/>
              <a:t>2</a:t>
            </a:fld>
            <a:endParaRPr lang="zh-CN" altLang="en-US"/>
          </a:p>
        </p:txBody>
      </p:sp>
    </p:spTree>
    <p:extLst>
      <p:ext uri="{BB962C8B-B14F-4D97-AF65-F5344CB8AC3E}">
        <p14:creationId xmlns:p14="http://schemas.microsoft.com/office/powerpoint/2010/main" val="2743016630"/>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20</a:t>
            </a:fld>
            <a:endParaRPr lang="zh-CN" altLang="en-US"/>
          </a:p>
        </p:txBody>
      </p:sp>
    </p:spTree>
    <p:extLst>
      <p:ext uri="{BB962C8B-B14F-4D97-AF65-F5344CB8AC3E}">
        <p14:creationId xmlns:p14="http://schemas.microsoft.com/office/powerpoint/2010/main" val="1842803804"/>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21</a:t>
            </a:fld>
            <a:endParaRPr lang="zh-CN" altLang="en-US"/>
          </a:p>
        </p:txBody>
      </p:sp>
    </p:spTree>
    <p:extLst>
      <p:ext uri="{BB962C8B-B14F-4D97-AF65-F5344CB8AC3E}">
        <p14:creationId xmlns:p14="http://schemas.microsoft.com/office/powerpoint/2010/main" val="3129812894"/>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22</a:t>
            </a:fld>
            <a:endParaRPr lang="zh-CN" altLang="en-US"/>
          </a:p>
        </p:txBody>
      </p:sp>
    </p:spTree>
    <p:extLst>
      <p:ext uri="{BB962C8B-B14F-4D97-AF65-F5344CB8AC3E}">
        <p14:creationId xmlns:p14="http://schemas.microsoft.com/office/powerpoint/2010/main" val="1768301388"/>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23</a:t>
            </a:fld>
            <a:endParaRPr lang="zh-CN" altLang="en-US"/>
          </a:p>
        </p:txBody>
      </p:sp>
    </p:spTree>
    <p:extLst>
      <p:ext uri="{BB962C8B-B14F-4D97-AF65-F5344CB8AC3E}">
        <p14:creationId xmlns:p14="http://schemas.microsoft.com/office/powerpoint/2010/main" val="1699482093"/>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24</a:t>
            </a:fld>
            <a:endParaRPr lang="zh-CN" altLang="en-US"/>
          </a:p>
        </p:txBody>
      </p:sp>
    </p:spTree>
    <p:extLst>
      <p:ext uri="{BB962C8B-B14F-4D97-AF65-F5344CB8AC3E}">
        <p14:creationId xmlns:p14="http://schemas.microsoft.com/office/powerpoint/2010/main" val="2793325047"/>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25</a:t>
            </a:fld>
            <a:endParaRPr lang="zh-CN" altLang="en-US"/>
          </a:p>
        </p:txBody>
      </p:sp>
    </p:spTree>
    <p:extLst>
      <p:ext uri="{BB962C8B-B14F-4D97-AF65-F5344CB8AC3E}">
        <p14:creationId xmlns:p14="http://schemas.microsoft.com/office/powerpoint/2010/main" val="2641336230"/>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26</a:t>
            </a:fld>
            <a:endParaRPr lang="zh-CN" altLang="en-US"/>
          </a:p>
        </p:txBody>
      </p:sp>
    </p:spTree>
    <p:extLst>
      <p:ext uri="{BB962C8B-B14F-4D97-AF65-F5344CB8AC3E}">
        <p14:creationId xmlns:p14="http://schemas.microsoft.com/office/powerpoint/2010/main" val="3221493746"/>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27</a:t>
            </a:fld>
            <a:endParaRPr lang="zh-CN" altLang="en-US"/>
          </a:p>
        </p:txBody>
      </p:sp>
    </p:spTree>
    <p:extLst>
      <p:ext uri="{BB962C8B-B14F-4D97-AF65-F5344CB8AC3E}">
        <p14:creationId xmlns:p14="http://schemas.microsoft.com/office/powerpoint/2010/main" val="3459542036"/>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28</a:t>
            </a:fld>
            <a:endParaRPr lang="zh-CN" altLang="en-US"/>
          </a:p>
        </p:txBody>
      </p:sp>
    </p:spTree>
    <p:extLst>
      <p:ext uri="{BB962C8B-B14F-4D97-AF65-F5344CB8AC3E}">
        <p14:creationId xmlns:p14="http://schemas.microsoft.com/office/powerpoint/2010/main" val="3807692459"/>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29</a:t>
            </a:fld>
            <a:endParaRPr lang="zh-CN" altLang="en-US"/>
          </a:p>
        </p:txBody>
      </p:sp>
    </p:spTree>
    <p:extLst>
      <p:ext uri="{BB962C8B-B14F-4D97-AF65-F5344CB8AC3E}">
        <p14:creationId xmlns:p14="http://schemas.microsoft.com/office/powerpoint/2010/main" val="2083434326"/>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a:t>
            </a:fld>
            <a:endParaRPr lang="zh-CN" altLang="en-US"/>
          </a:p>
        </p:txBody>
      </p:sp>
    </p:spTree>
    <p:extLst>
      <p:ext uri="{BB962C8B-B14F-4D97-AF65-F5344CB8AC3E}">
        <p14:creationId xmlns:p14="http://schemas.microsoft.com/office/powerpoint/2010/main" val="261227398"/>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30</a:t>
            </a:fld>
            <a:endParaRPr lang="zh-CN" altLang="en-US"/>
          </a:p>
        </p:txBody>
      </p:sp>
    </p:spTree>
    <p:extLst>
      <p:ext uri="{BB962C8B-B14F-4D97-AF65-F5344CB8AC3E}">
        <p14:creationId xmlns:p14="http://schemas.microsoft.com/office/powerpoint/2010/main" val="3293142231"/>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31</a:t>
            </a:fld>
            <a:endParaRPr lang="zh-CN" altLang="en-US"/>
          </a:p>
        </p:txBody>
      </p:sp>
    </p:spTree>
    <p:extLst>
      <p:ext uri="{BB962C8B-B14F-4D97-AF65-F5344CB8AC3E}">
        <p14:creationId xmlns:p14="http://schemas.microsoft.com/office/powerpoint/2010/main" val="2022906700"/>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32</a:t>
            </a:fld>
            <a:endParaRPr lang="zh-CN" altLang="en-US"/>
          </a:p>
        </p:txBody>
      </p:sp>
    </p:spTree>
    <p:extLst>
      <p:ext uri="{BB962C8B-B14F-4D97-AF65-F5344CB8AC3E}">
        <p14:creationId xmlns:p14="http://schemas.microsoft.com/office/powerpoint/2010/main" val="3366410048"/>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33</a:t>
            </a:fld>
            <a:endParaRPr lang="zh-CN" altLang="en-US"/>
          </a:p>
        </p:txBody>
      </p:sp>
    </p:spTree>
    <p:extLst>
      <p:ext uri="{BB962C8B-B14F-4D97-AF65-F5344CB8AC3E}">
        <p14:creationId xmlns:p14="http://schemas.microsoft.com/office/powerpoint/2010/main" val="190060514"/>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34</a:t>
            </a:fld>
            <a:endParaRPr lang="zh-CN" altLang="en-US"/>
          </a:p>
        </p:txBody>
      </p:sp>
    </p:spTree>
    <p:extLst>
      <p:ext uri="{BB962C8B-B14F-4D97-AF65-F5344CB8AC3E}">
        <p14:creationId xmlns:p14="http://schemas.microsoft.com/office/powerpoint/2010/main" val="309531772"/>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35</a:t>
            </a:fld>
            <a:endParaRPr lang="zh-CN" altLang="en-US"/>
          </a:p>
        </p:txBody>
      </p:sp>
    </p:spTree>
    <p:extLst>
      <p:ext uri="{BB962C8B-B14F-4D97-AF65-F5344CB8AC3E}">
        <p14:creationId xmlns:p14="http://schemas.microsoft.com/office/powerpoint/2010/main" val="3495453042"/>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36</a:t>
            </a:fld>
            <a:endParaRPr lang="zh-CN" altLang="en-US"/>
          </a:p>
        </p:txBody>
      </p:sp>
    </p:spTree>
    <p:extLst>
      <p:ext uri="{BB962C8B-B14F-4D97-AF65-F5344CB8AC3E}">
        <p14:creationId xmlns:p14="http://schemas.microsoft.com/office/powerpoint/2010/main" val="1758317854"/>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37</a:t>
            </a:fld>
            <a:endParaRPr lang="zh-CN" altLang="en-US"/>
          </a:p>
        </p:txBody>
      </p:sp>
    </p:spTree>
    <p:extLst>
      <p:ext uri="{BB962C8B-B14F-4D97-AF65-F5344CB8AC3E}">
        <p14:creationId xmlns:p14="http://schemas.microsoft.com/office/powerpoint/2010/main" val="3209443564"/>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38</a:t>
            </a:fld>
            <a:endParaRPr lang="zh-CN" altLang="en-US"/>
          </a:p>
        </p:txBody>
      </p:sp>
    </p:spTree>
    <p:extLst>
      <p:ext uri="{BB962C8B-B14F-4D97-AF65-F5344CB8AC3E}">
        <p14:creationId xmlns:p14="http://schemas.microsoft.com/office/powerpoint/2010/main" val="3593432516"/>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A20ADC4B-121D-46CC-9D52-F4252E0865F3}" type="slidenum">
              <a:rPr lang="zh-CN" altLang="en-US" smtClean="0"/>
              <a:t>39</a:t>
            </a:fld>
            <a:endParaRPr lang="zh-CN" altLang="en-US"/>
          </a:p>
        </p:txBody>
      </p:sp>
    </p:spTree>
    <p:extLst>
      <p:ext uri="{BB962C8B-B14F-4D97-AF65-F5344CB8AC3E}">
        <p14:creationId xmlns:p14="http://schemas.microsoft.com/office/powerpoint/2010/main" val="4245914115"/>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4</a:t>
            </a:fld>
            <a:endParaRPr lang="zh-CN" altLang="en-US"/>
          </a:p>
        </p:txBody>
      </p:sp>
    </p:spTree>
    <p:extLst>
      <p:ext uri="{BB962C8B-B14F-4D97-AF65-F5344CB8AC3E}">
        <p14:creationId xmlns:p14="http://schemas.microsoft.com/office/powerpoint/2010/main" val="839534541"/>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5</a:t>
            </a:fld>
            <a:endParaRPr lang="zh-CN" altLang="en-US"/>
          </a:p>
        </p:txBody>
      </p:sp>
    </p:spTree>
    <p:extLst>
      <p:ext uri="{BB962C8B-B14F-4D97-AF65-F5344CB8AC3E}">
        <p14:creationId xmlns:p14="http://schemas.microsoft.com/office/powerpoint/2010/main" val="382453838"/>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6</a:t>
            </a:fld>
            <a:endParaRPr lang="zh-CN" altLang="en-US"/>
          </a:p>
        </p:txBody>
      </p:sp>
    </p:spTree>
    <p:extLst>
      <p:ext uri="{BB962C8B-B14F-4D97-AF65-F5344CB8AC3E}">
        <p14:creationId xmlns:p14="http://schemas.microsoft.com/office/powerpoint/2010/main" val="2686149082"/>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7</a:t>
            </a:fld>
            <a:endParaRPr lang="zh-CN" altLang="en-US"/>
          </a:p>
        </p:txBody>
      </p:sp>
    </p:spTree>
    <p:extLst>
      <p:ext uri="{BB962C8B-B14F-4D97-AF65-F5344CB8AC3E}">
        <p14:creationId xmlns:p14="http://schemas.microsoft.com/office/powerpoint/2010/main" val="266189034"/>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8</a:t>
            </a:fld>
            <a:endParaRPr lang="zh-CN" altLang="en-US"/>
          </a:p>
        </p:txBody>
      </p:sp>
    </p:spTree>
    <p:extLst>
      <p:ext uri="{BB962C8B-B14F-4D97-AF65-F5344CB8AC3E}">
        <p14:creationId xmlns:p14="http://schemas.microsoft.com/office/powerpoint/2010/main" val="1399662442"/>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9</a:t>
            </a:fld>
            <a:endParaRPr lang="zh-CN" altLang="en-US"/>
          </a:p>
        </p:txBody>
      </p:sp>
    </p:spTree>
    <p:extLst>
      <p:ext uri="{BB962C8B-B14F-4D97-AF65-F5344CB8AC3E}">
        <p14:creationId xmlns:p14="http://schemas.microsoft.com/office/powerpoint/2010/main" val="664298849"/>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tags" Target="../tags/tag3.xml" /><Relationship Id="rId4" Type="http://schemas.openxmlformats.org/officeDocument/2006/relationships/tags" Target="../tags/tag4.xml" /><Relationship Id="rId5" Type="http://schemas.openxmlformats.org/officeDocument/2006/relationships/tags" Target="../tags/tag5.xml" /><Relationship Id="rId6" Type="http://schemas.openxmlformats.org/officeDocument/2006/relationships/tags" Target="../tags/tag6.xml" /><Relationship Id="rId7"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tags" Target="../tags/tag55.xml" /><Relationship Id="rId2" Type="http://schemas.openxmlformats.org/officeDocument/2006/relationships/tags" Target="../tags/tag56.xml" /><Relationship Id="rId3" Type="http://schemas.openxmlformats.org/officeDocument/2006/relationships/tags" Target="../tags/tag57.xml" /><Relationship Id="rId4" Type="http://schemas.openxmlformats.org/officeDocument/2006/relationships/tags" Target="../tags/tag58.xml" /><Relationship Id="rId5" Type="http://schemas.openxmlformats.org/officeDocument/2006/relationships/tags" Target="../tags/tag59.xml" /><Relationship Id="rId6" Type="http://schemas.openxmlformats.org/officeDocument/2006/relationships/tags" Target="../tags/tag60.xml" /><Relationship Id="rId7"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tags" Target="../tags/tag61.xml" /><Relationship Id="rId2" Type="http://schemas.openxmlformats.org/officeDocument/2006/relationships/tags" Target="../tags/tag62.xml" /><Relationship Id="rId3" Type="http://schemas.openxmlformats.org/officeDocument/2006/relationships/tags" Target="../tags/tag63.xml" /><Relationship Id="rId4" Type="http://schemas.openxmlformats.org/officeDocument/2006/relationships/tags" Target="../tags/tag64.xml" /><Relationship Id="rId5" Type="http://schemas.openxmlformats.org/officeDocument/2006/relationships/tags" Target="../tags/tag65.xml" /><Relationship Id="rId6" Type="http://schemas.openxmlformats.org/officeDocument/2006/relationships/tags" Target="../tags/tag66.xml" /><Relationship Id="rId7"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67.xml" /><Relationship Id="rId2" Type="http://schemas.openxmlformats.org/officeDocument/2006/relationships/tags" Target="../tags/tag68.xml" /><Relationship Id="rId3"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tags" Target="../tags/tag9.xml" /><Relationship Id="rId4"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tags" Target="../tags/tag10.xml" /><Relationship Id="rId2" Type="http://schemas.openxmlformats.org/officeDocument/2006/relationships/tags" Target="../tags/tag11.xml" /><Relationship Id="rId3" Type="http://schemas.openxmlformats.org/officeDocument/2006/relationships/tags" Target="../tags/tag12.xml" /><Relationship Id="rId4" Type="http://schemas.openxmlformats.org/officeDocument/2006/relationships/tags" Target="../tags/tag13.xml" /><Relationship Id="rId5" Type="http://schemas.openxmlformats.org/officeDocument/2006/relationships/tags" Target="../tags/tag14.xml" /><Relationship Id="rId6" Type="http://schemas.openxmlformats.org/officeDocument/2006/relationships/tags" Target="../tags/tag15.xml" /><Relationship Id="rId7"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tags" Target="../tags/tag16.xml" /><Relationship Id="rId2" Type="http://schemas.openxmlformats.org/officeDocument/2006/relationships/tags" Target="../tags/tag17.xml" /><Relationship Id="rId3" Type="http://schemas.openxmlformats.org/officeDocument/2006/relationships/tags" Target="../tags/tag18.xml" /><Relationship Id="rId4" Type="http://schemas.openxmlformats.org/officeDocument/2006/relationships/tags" Target="../tags/tag19.xml" /><Relationship Id="rId5" Type="http://schemas.openxmlformats.org/officeDocument/2006/relationships/tags" Target="../tags/tag20.xml" /><Relationship Id="rId6" Type="http://schemas.openxmlformats.org/officeDocument/2006/relationships/tags" Target="../tags/tag21.xml" /><Relationship Id="rId7" Type="http://schemas.openxmlformats.org/officeDocument/2006/relationships/tags" Target="../tags/tag22.xml" /><Relationship Id="rId8"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tags" Target="../tags/tag23.xml" /><Relationship Id="rId10" Type="http://schemas.openxmlformats.org/officeDocument/2006/relationships/slideMaster" Target="../slideMasters/slideMaster1.xml" /><Relationship Id="rId2" Type="http://schemas.openxmlformats.org/officeDocument/2006/relationships/tags" Target="../tags/tag24.xml" /><Relationship Id="rId3" Type="http://schemas.openxmlformats.org/officeDocument/2006/relationships/tags" Target="../tags/tag25.xml" /><Relationship Id="rId4" Type="http://schemas.openxmlformats.org/officeDocument/2006/relationships/tags" Target="../tags/tag26.xml" /><Relationship Id="rId5" Type="http://schemas.openxmlformats.org/officeDocument/2006/relationships/tags" Target="../tags/tag27.xml" /><Relationship Id="rId6" Type="http://schemas.openxmlformats.org/officeDocument/2006/relationships/tags" Target="../tags/tag28.xml" /><Relationship Id="rId7" Type="http://schemas.openxmlformats.org/officeDocument/2006/relationships/tags" Target="../tags/tag29.xml" /><Relationship Id="rId8" Type="http://schemas.openxmlformats.org/officeDocument/2006/relationships/tags" Target="../tags/tag30.xml" /><Relationship Id="rId9" Type="http://schemas.openxmlformats.org/officeDocument/2006/relationships/tags" Target="../tags/tag31.xml" /></Relationships>
</file>

<file path=ppt/slideLayouts/_rels/slideLayout6.xml.rels>&#65279;<?xml version="1.0" encoding="utf-8" standalone="yes"?><Relationships xmlns="http://schemas.openxmlformats.org/package/2006/relationships"><Relationship Id="rId1" Type="http://schemas.openxmlformats.org/officeDocument/2006/relationships/tags" Target="../tags/tag32.xml" /><Relationship Id="rId2" Type="http://schemas.openxmlformats.org/officeDocument/2006/relationships/tags" Target="../tags/tag33.xml" /><Relationship Id="rId3" Type="http://schemas.openxmlformats.org/officeDocument/2006/relationships/tags" Target="../tags/tag34.xml" /><Relationship Id="rId4" Type="http://schemas.openxmlformats.org/officeDocument/2006/relationships/tags" Target="../tags/tag35.xml" /><Relationship Id="rId5" Type="http://schemas.openxmlformats.org/officeDocument/2006/relationships/tags" Target="../tags/tag36.xml" /><Relationship Id="rId6"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tags" Target="../tags/tag38.xml" /><Relationship Id="rId3" Type="http://schemas.openxmlformats.org/officeDocument/2006/relationships/tags" Target="../tags/tag39.xml" /><Relationship Id="rId4" Type="http://schemas.openxmlformats.org/officeDocument/2006/relationships/tags" Target="../tags/tag40.xml" /><Relationship Id="rId5"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tags" Target="../tags/tag41.xml" /><Relationship Id="rId2" Type="http://schemas.openxmlformats.org/officeDocument/2006/relationships/tags" Target="../tags/tag42.xml" /><Relationship Id="rId3" Type="http://schemas.openxmlformats.org/officeDocument/2006/relationships/tags" Target="../tags/tag43.xml" /><Relationship Id="rId4" Type="http://schemas.openxmlformats.org/officeDocument/2006/relationships/tags" Target="../tags/tag44.xml" /><Relationship Id="rId5" Type="http://schemas.openxmlformats.org/officeDocument/2006/relationships/tags" Target="../tags/tag45.xml" /><Relationship Id="rId6" Type="http://schemas.openxmlformats.org/officeDocument/2006/relationships/tags" Target="../tags/tag46.xml" /><Relationship Id="rId7" Type="http://schemas.openxmlformats.org/officeDocument/2006/relationships/tags" Target="../tags/tag47.xml" /><Relationship Id="rId8"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tags" Target="../tags/tag48.xml" /><Relationship Id="rId2" Type="http://schemas.openxmlformats.org/officeDocument/2006/relationships/tags" Target="../tags/tag49.xml" /><Relationship Id="rId3" Type="http://schemas.openxmlformats.org/officeDocument/2006/relationships/tags" Target="../tags/tag50.xml" /><Relationship Id="rId4" Type="http://schemas.openxmlformats.org/officeDocument/2006/relationships/tags" Target="../tags/tag51.xml" /><Relationship Id="rId5" Type="http://schemas.openxmlformats.org/officeDocument/2006/relationships/tags" Target="../tags/tag52.xml" /><Relationship Id="rId6" Type="http://schemas.openxmlformats.org/officeDocument/2006/relationships/tags" Target="../tags/tag53.xml" /><Relationship Id="rId7" Type="http://schemas.openxmlformats.org/officeDocument/2006/relationships/tags" Target="../tags/tag54.xml" /><Relationship Id="rId8"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custDataLst>
            <p:tags r:id="rId1"/>
          </p:custDataLst>
        </p:nvPr>
      </p:nvGrpSpPr>
      <p:grpSpPr>
        <a:xfrm>
          <a:off x="0" y="0"/>
          <a:ext cx="0" cy="0"/>
        </a:xfrm>
      </p:grpSpPr>
      <p:sp>
        <p:nvSpPr>
          <p:cNvPr id="2" name="Title 1"/>
          <p:cNvSpPr>
            <a:spLocks noGrp="1"/>
          </p:cNvSpPr>
          <p:nvPr>
            <p:ph type="ctrTitle"/>
            <p:custDataLst>
              <p:tags r:id="rId2"/>
            </p:custDataLst>
          </p:nvPr>
        </p:nvSpPr>
        <p:spPr>
          <a:xfrm>
            <a:off x="1440061" y="1060529"/>
            <a:ext cx="8640366" cy="2256061"/>
          </a:xfrm>
        </p:spPr>
        <p:txBody>
          <a:bodyPr anchor="b"/>
          <a:lstStyle>
            <a:lvl1pPr algn="ctr">
              <a:defRPr sz="5669"/>
            </a:lvl1pPr>
          </a:lstStyle>
          <a:p>
            <a:r>
              <a:rPr lang="zh-CN" altLang="en-US"/>
              <a:t>单击此处编辑母版标题样式</a:t>
            </a:r>
            <a:endParaRPr lang="en-US"/>
          </a:p>
        </p:txBody>
      </p:sp>
      <p:sp>
        <p:nvSpPr>
          <p:cNvPr id="3" name="Subtitle 2"/>
          <p:cNvSpPr>
            <a:spLocks noGrp="1"/>
          </p:cNvSpPr>
          <p:nvPr>
            <p:ph type="subTitle" idx="1"/>
            <p:custDataLst>
              <p:tags r:id="rId3"/>
            </p:custDataLst>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zh-CN" altLang="en-US"/>
              <a:t>单击以编辑母版副标题样式</a:t>
            </a:r>
            <a:endParaRPr lang="en-US"/>
          </a:p>
        </p:txBody>
      </p:sp>
      <p:sp>
        <p:nvSpPr>
          <p:cNvPr id="4" name="Date Placeholder 3"/>
          <p:cNvSpPr>
            <a:spLocks noGrp="1"/>
          </p:cNvSpPr>
          <p:nvPr>
            <p:ph type="dt" sz="half" idx="10"/>
            <p:custDataLst>
              <p:tags r:id="rId4"/>
            </p:custDataLst>
          </p:nvPr>
        </p:nvSpPr>
        <p:spPr/>
        <p:txBody>
          <a:bodyPr/>
          <a:lstStyle/>
          <a:p>
            <a:fld id="{8657FE0A-00DB-4CC4-B0F8-4A2E786493BC}" type="datetimeFigureOut">
              <a:rPr lang="zh-CN" altLang="en-US" smtClean="0"/>
              <a:t>2021/9/23</a:t>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1708767120"/>
      </p:ext>
    </p:extLst>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标题和竖排文字">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custDataLst>
              <p:tags r:id="rId3"/>
            </p:custDataLst>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custDataLst>
              <p:tags r:id="rId4"/>
            </p:custDataLst>
          </p:nvPr>
        </p:nvSpPr>
        <p:spPr/>
        <p:txBody>
          <a:bodyPr/>
          <a:lstStyle/>
          <a:p>
            <a:fld id="{8657FE0A-00DB-4CC4-B0F8-4A2E786493BC}" type="datetimeFigureOut">
              <a:rPr lang="zh-CN" altLang="en-US" smtClean="0"/>
              <a:t>2021/9/23</a:t>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4105108100"/>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custDataLst>
            <p:tags r:id="rId1"/>
          </p:custDataLst>
        </p:nvPr>
      </p:nvGrpSpPr>
      <p:grpSpPr>
        <a:xfrm>
          <a:off x="0" y="0"/>
          <a:ext cx="0" cy="0"/>
        </a:xfrm>
      </p:grpSpPr>
      <p:sp>
        <p:nvSpPr>
          <p:cNvPr id="2" name="Vertical Title 1"/>
          <p:cNvSpPr>
            <a:spLocks noGrp="1"/>
          </p:cNvSpPr>
          <p:nvPr>
            <p:ph type="title" orient="vert"/>
            <p:custDataLst>
              <p:tags r:id="rId2"/>
            </p:custDataLst>
          </p:nvPr>
        </p:nvSpPr>
        <p:spPr>
          <a:xfrm>
            <a:off x="8244349" y="345009"/>
            <a:ext cx="2484105" cy="549164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custDataLst>
              <p:tags r:id="rId3"/>
            </p:custDataLst>
          </p:nvPr>
        </p:nvSpPr>
        <p:spPr>
          <a:xfrm>
            <a:off x="792033" y="345009"/>
            <a:ext cx="7308310" cy="549164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custDataLst>
              <p:tags r:id="rId4"/>
            </p:custDataLst>
          </p:nvPr>
        </p:nvSpPr>
        <p:spPr/>
        <p:txBody>
          <a:bodyPr/>
          <a:lstStyle/>
          <a:p>
            <a:fld id="{8657FE0A-00DB-4CC4-B0F8-4A2E786493BC}" type="datetimeFigureOut">
              <a:rPr lang="zh-CN" altLang="en-US" smtClean="0"/>
              <a:t>2021/9/23</a:t>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2976821640"/>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自定义版式">
    <p:spTree>
      <p:nvGrpSpPr>
        <p:cNvPr id="1" name=""/>
        <p:cNvGrpSpPr/>
        <p:nvPr>
          <p:custDataLst>
            <p:tags r:id="rId1"/>
          </p:custDataLst>
        </p:nvPr>
      </p:nvGrpSpPr>
      <p:grpSpPr>
        <a:xfrm>
          <a:off x="0" y="0"/>
          <a:ext cx="0" cy="0"/>
        </a:xfrm>
      </p:grpSpPr>
      <p:sp>
        <p:nvSpPr>
          <p:cNvPr id="4" name="Picture Placeholder 4">
            <a:extLst>
              <a:ext uri="{FF2B5EF4-FFF2-40B4-BE49-F238E27FC236}">
                <a16:creationId xmlns:a16="http://schemas.microsoft.com/office/drawing/2014/main" xmlns="" id="{DB0C1454-A8C9-4818-AE5B-FE1DCEBBC8AD}"/>
              </a:ext>
            </a:extLst>
          </p:cNvPr>
          <p:cNvSpPr>
            <a:spLocks noGrp="1"/>
          </p:cNvSpPr>
          <p:nvPr>
            <p:ph type="pic" sz="quarter" idx="14"/>
            <p:custDataLst>
              <p:tags r:id="rId2"/>
            </p:custDataLst>
          </p:nvPr>
        </p:nvSpPr>
        <p:spPr>
          <a:xfrm flipH="1">
            <a:off x="1356646" y="988677"/>
            <a:ext cx="3015063" cy="2664072"/>
          </a:xfrm>
          <a:prstGeom prst="rect">
            <a:avLst/>
          </a:prstGeom>
          <a:solidFill>
            <a:schemeClr val="accent5"/>
          </a:solidFill>
        </p:spPr>
        <p:txBody>
          <a:bodyPr/>
          <a:lstStyle>
            <a:lvl1pPr>
              <a:defRPr sz="2550">
                <a:latin typeface="三极准柔宋" panose="00000500000000000000" pitchFamily="2" charset="-122"/>
              </a:defRPr>
            </a:lvl1pPr>
          </a:lstStyle>
          <a:p>
            <a:endParaRPr lang="id-ID"/>
          </a:p>
        </p:txBody>
      </p:sp>
    </p:spTree>
    <p:extLst>
      <p:ext uri="{BB962C8B-B14F-4D97-AF65-F5344CB8AC3E}">
        <p14:creationId xmlns:p14="http://schemas.microsoft.com/office/powerpoint/2010/main" val="3756265022"/>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标题和内容">
    <p:spTree>
      <p:nvGrpSpPr>
        <p:cNvPr id="1" name=""/>
        <p:cNvGrpSpPr/>
        <p:nvPr>
          <p:custDataLst>
            <p:tags r:id="rId1"/>
          </p:custDataLst>
        </p:nvPr>
      </p:nvGrpSpPr>
      <p:grpSpPr>
        <a:xfrm>
          <a:off x="0" y="0"/>
          <a:ext cx="0" cy="0"/>
        </a:xfrm>
      </p:grpSpPr>
      <p:sp>
        <p:nvSpPr>
          <p:cNvPr id="3" name="Content Placeholder 2"/>
          <p:cNvSpPr>
            <a:spLocks noGrp="1"/>
          </p:cNvSpPr>
          <p:nvPr>
            <p:ph idx="1"/>
            <p:custDataLst>
              <p:tags r:id="rId2"/>
            </p:custDataLst>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标题 6"/>
          <p:cNvSpPr>
            <a:spLocks noGrp="1"/>
          </p:cNvSpPr>
          <p:nvPr>
            <p:ph type="title"/>
            <p:custDataLst>
              <p:tags r:id="rId3"/>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3018454476"/>
      </p:ext>
    </p:extLst>
  </p:cSld>
  <p:clrMapOvr>
    <a:masterClrMapping/>
  </p:clrMapOvr>
  <p:transition/>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a:xfrm>
            <a:off x="786033" y="1615545"/>
            <a:ext cx="9936421" cy="2695572"/>
          </a:xfrm>
        </p:spPr>
        <p:txBody>
          <a:bodyPr anchor="b"/>
          <a:lstStyle>
            <a:lvl1pPr>
              <a:defRPr sz="5669"/>
            </a:lvl1pPr>
          </a:lstStyle>
          <a:p>
            <a:r>
              <a:rPr lang="zh-CN" altLang="en-US"/>
              <a:t>单击此处编辑母版标题样式</a:t>
            </a:r>
            <a:endParaRPr lang="en-US"/>
          </a:p>
        </p:txBody>
      </p:sp>
      <p:sp>
        <p:nvSpPr>
          <p:cNvPr id="3" name="Text Placeholder 2"/>
          <p:cNvSpPr>
            <a:spLocks noGrp="1"/>
          </p:cNvSpPr>
          <p:nvPr>
            <p:ph type="body" idx="1"/>
            <p:custDataLst>
              <p:tags r:id="rId3"/>
            </p:custDataLst>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custDataLst>
              <p:tags r:id="rId4"/>
            </p:custDataLst>
          </p:nvPr>
        </p:nvSpPr>
        <p:spPr/>
        <p:txBody>
          <a:bodyPr/>
          <a:lstStyle/>
          <a:p>
            <a:fld id="{8657FE0A-00DB-4CC4-B0F8-4A2E786493BC}" type="datetimeFigureOut">
              <a:rPr lang="zh-CN" altLang="en-US" smtClean="0"/>
              <a:t>2021/9/23</a:t>
            </a:fld>
            <a:endParaRPr lang="zh-CN" altLang="en-US"/>
          </a:p>
        </p:txBody>
      </p:sp>
      <p:sp>
        <p:nvSpPr>
          <p:cNvPr id="5" name="Footer Placeholder 4"/>
          <p:cNvSpPr>
            <a:spLocks noGrp="1"/>
          </p:cNvSpPr>
          <p:nvPr>
            <p:ph type="ftr" sz="quarter" idx="11"/>
            <p:custDataLst>
              <p:tags r:id="rId5"/>
            </p:custDataLst>
          </p:nvPr>
        </p:nvSpPr>
        <p:spPr/>
        <p:txBody>
          <a:bodyPr/>
          <a:lstStyle/>
          <a:p>
            <a:endParaRPr lang="zh-CN" altLang="en-US"/>
          </a:p>
        </p:txBody>
      </p:sp>
      <p:sp>
        <p:nvSpPr>
          <p:cNvPr id="6" name="Slide Number Placeholder 5"/>
          <p:cNvSpPr>
            <a:spLocks noGrp="1"/>
          </p:cNvSpPr>
          <p:nvPr>
            <p:ph type="sldNum" sz="quarter" idx="12"/>
            <p:custDataLst>
              <p:tags r:id="rId6"/>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3498905565"/>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a:p>
        </p:txBody>
      </p:sp>
      <p:sp>
        <p:nvSpPr>
          <p:cNvPr id="3" name="Content Placeholder 2"/>
          <p:cNvSpPr>
            <a:spLocks noGrp="1"/>
          </p:cNvSpPr>
          <p:nvPr>
            <p:ph sz="half" idx="1"/>
            <p:custDataLst>
              <p:tags r:id="rId3"/>
            </p:custDataLst>
          </p:nvPr>
        </p:nvSpPr>
        <p:spPr>
          <a:xfrm>
            <a:off x="792034" y="1725046"/>
            <a:ext cx="4896207" cy="4111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custDataLst>
              <p:tags r:id="rId4"/>
            </p:custDataLst>
          </p:nvPr>
        </p:nvSpPr>
        <p:spPr>
          <a:xfrm>
            <a:off x="5832247" y="1725046"/>
            <a:ext cx="4896207" cy="4111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custDataLst>
              <p:tags r:id="rId5"/>
            </p:custDataLst>
          </p:nvPr>
        </p:nvSpPr>
        <p:spPr/>
        <p:txBody>
          <a:bodyPr/>
          <a:lstStyle/>
          <a:p>
            <a:fld id="{8657FE0A-00DB-4CC4-B0F8-4A2E786493BC}" type="datetimeFigureOut">
              <a:rPr lang="zh-CN" altLang="en-US" smtClean="0"/>
              <a:t>2021/9/23</a:t>
            </a:fld>
            <a:endParaRPr lang="zh-CN" altLang="en-US"/>
          </a:p>
        </p:txBody>
      </p:sp>
      <p:sp>
        <p:nvSpPr>
          <p:cNvPr id="6" name="Footer Placeholder 5"/>
          <p:cNvSpPr>
            <a:spLocks noGrp="1"/>
          </p:cNvSpPr>
          <p:nvPr>
            <p:ph type="ftr" sz="quarter" idx="11"/>
            <p:custDataLst>
              <p:tags r:id="rId6"/>
            </p:custDataLst>
          </p:nvPr>
        </p:nvSpPr>
        <p:spPr/>
        <p:txBody>
          <a:bodyPr/>
          <a:lstStyle/>
          <a:p>
            <a:endParaRPr lang="zh-CN" altLang="en-US"/>
          </a:p>
        </p:txBody>
      </p:sp>
      <p:sp>
        <p:nvSpPr>
          <p:cNvPr id="7" name="Slide Number Placeholder 6"/>
          <p:cNvSpPr>
            <a:spLocks noGrp="1"/>
          </p:cNvSpPr>
          <p:nvPr>
            <p:ph type="sldNum" sz="quarter" idx="12"/>
            <p:custDataLst>
              <p:tags r:id="rId7"/>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2487908411"/>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a:xfrm>
            <a:off x="793534" y="345010"/>
            <a:ext cx="9936421" cy="1252534"/>
          </a:xfrm>
        </p:spPr>
        <p:txBody>
          <a:bodyPr/>
          <a:lstStyle/>
          <a:p>
            <a:r>
              <a:rPr lang="zh-CN" altLang="en-US"/>
              <a:t>单击此处编辑母版标题样式</a:t>
            </a:r>
            <a:endParaRPr lang="en-US"/>
          </a:p>
        </p:txBody>
      </p:sp>
      <p:sp>
        <p:nvSpPr>
          <p:cNvPr id="3" name="Text Placeholder 2"/>
          <p:cNvSpPr>
            <a:spLocks noGrp="1"/>
          </p:cNvSpPr>
          <p:nvPr>
            <p:ph type="body" idx="1"/>
            <p:custDataLst>
              <p:tags r:id="rId3"/>
            </p:custDataLst>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zh-CN" altLang="en-US"/>
              <a:t>编辑母版文本样式</a:t>
            </a:r>
          </a:p>
        </p:txBody>
      </p:sp>
      <p:sp>
        <p:nvSpPr>
          <p:cNvPr id="4" name="Content Placeholder 3"/>
          <p:cNvSpPr>
            <a:spLocks noGrp="1"/>
          </p:cNvSpPr>
          <p:nvPr>
            <p:ph sz="half" idx="2"/>
            <p:custDataLst>
              <p:tags r:id="rId4"/>
            </p:custDataLst>
          </p:nvPr>
        </p:nvSpPr>
        <p:spPr>
          <a:xfrm>
            <a:off x="793535" y="2367064"/>
            <a:ext cx="4873706" cy="34815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custDataLst>
              <p:tags r:id="rId5"/>
            </p:custDataLst>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zh-CN" altLang="en-US"/>
              <a:t>编辑母版文本样式</a:t>
            </a:r>
          </a:p>
        </p:txBody>
      </p:sp>
      <p:sp>
        <p:nvSpPr>
          <p:cNvPr id="6" name="Content Placeholder 5"/>
          <p:cNvSpPr>
            <a:spLocks noGrp="1"/>
          </p:cNvSpPr>
          <p:nvPr>
            <p:ph sz="quarter" idx="4"/>
            <p:custDataLst>
              <p:tags r:id="rId6"/>
            </p:custDataLst>
          </p:nvPr>
        </p:nvSpPr>
        <p:spPr>
          <a:xfrm>
            <a:off x="5832247" y="2367064"/>
            <a:ext cx="4897708" cy="34815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custDataLst>
              <p:tags r:id="rId7"/>
            </p:custDataLst>
          </p:nvPr>
        </p:nvSpPr>
        <p:spPr/>
        <p:txBody>
          <a:bodyPr/>
          <a:lstStyle/>
          <a:p>
            <a:fld id="{8657FE0A-00DB-4CC4-B0F8-4A2E786493BC}" type="datetimeFigureOut">
              <a:rPr lang="zh-CN" altLang="en-US" smtClean="0"/>
              <a:t>2021/9/23</a:t>
            </a:fld>
            <a:endParaRPr lang="zh-CN" altLang="en-US"/>
          </a:p>
        </p:txBody>
      </p:sp>
      <p:sp>
        <p:nvSpPr>
          <p:cNvPr id="8" name="Footer Placeholder 7"/>
          <p:cNvSpPr>
            <a:spLocks noGrp="1"/>
          </p:cNvSpPr>
          <p:nvPr>
            <p:ph type="ftr" sz="quarter" idx="11"/>
            <p:custDataLst>
              <p:tags r:id="rId8"/>
            </p:custDataLst>
          </p:nvPr>
        </p:nvSpPr>
        <p:spPr/>
        <p:txBody>
          <a:bodyPr/>
          <a:lstStyle/>
          <a:p>
            <a:endParaRPr lang="zh-CN" altLang="en-US"/>
          </a:p>
        </p:txBody>
      </p:sp>
      <p:sp>
        <p:nvSpPr>
          <p:cNvPr id="9" name="Slide Number Placeholder 8"/>
          <p:cNvSpPr>
            <a:spLocks noGrp="1"/>
          </p:cNvSpPr>
          <p:nvPr>
            <p:ph type="sldNum" sz="quarter" idx="12"/>
            <p:custDataLst>
              <p:tags r:id="rId9"/>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880300291"/>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p:txBody>
          <a:bodyPr/>
          <a:lstStyle/>
          <a:p>
            <a:r>
              <a:rPr lang="zh-CN" altLang="en-US"/>
              <a:t>单击此处编辑母版标题样式</a:t>
            </a:r>
            <a:endParaRPr lang="en-US"/>
          </a:p>
        </p:txBody>
      </p:sp>
      <p:sp>
        <p:nvSpPr>
          <p:cNvPr id="3" name="Date Placeholder 2"/>
          <p:cNvSpPr>
            <a:spLocks noGrp="1"/>
          </p:cNvSpPr>
          <p:nvPr>
            <p:ph type="dt" sz="half" idx="10"/>
            <p:custDataLst>
              <p:tags r:id="rId3"/>
            </p:custDataLst>
          </p:nvPr>
        </p:nvSpPr>
        <p:spPr/>
        <p:txBody>
          <a:bodyPr/>
          <a:lstStyle/>
          <a:p>
            <a:fld id="{8657FE0A-00DB-4CC4-B0F8-4A2E786493BC}" type="datetimeFigureOut">
              <a:rPr lang="zh-CN" altLang="en-US" smtClean="0"/>
              <a:t>2021/9/23</a:t>
            </a:fld>
            <a:endParaRPr lang="zh-CN" altLang="en-US"/>
          </a:p>
        </p:txBody>
      </p:sp>
      <p:sp>
        <p:nvSpPr>
          <p:cNvPr id="4" name="Footer Placeholder 3"/>
          <p:cNvSpPr>
            <a:spLocks noGrp="1"/>
          </p:cNvSpPr>
          <p:nvPr>
            <p:ph type="ftr" sz="quarter" idx="11"/>
            <p:custDataLst>
              <p:tags r:id="rId4"/>
            </p:custDataLst>
          </p:nvPr>
        </p:nvSpPr>
        <p:spPr/>
        <p:txBody>
          <a:bodyPr/>
          <a:lstStyle/>
          <a:p>
            <a:endParaRPr lang="zh-CN" altLang="en-US"/>
          </a:p>
        </p:txBody>
      </p:sp>
      <p:sp>
        <p:nvSpPr>
          <p:cNvPr id="5" name="Slide Number Placeholder 4"/>
          <p:cNvSpPr>
            <a:spLocks noGrp="1"/>
          </p:cNvSpPr>
          <p:nvPr>
            <p:ph type="sldNum" sz="quarter" idx="12"/>
            <p:custDataLst>
              <p:tags r:id="rId5"/>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1679596099"/>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custDataLst>
            <p:tags r:id="rId1"/>
          </p:custDataLst>
        </p:nvPr>
      </p:nvGrpSpPr>
      <p:grpSpPr>
        <a:xfrm>
          <a:off x="0" y="0"/>
          <a:ext cx="0" cy="0"/>
        </a:xfrm>
      </p:grpSpPr>
      <p:sp>
        <p:nvSpPr>
          <p:cNvPr id="2" name="Date Placeholder 1"/>
          <p:cNvSpPr>
            <a:spLocks noGrp="1"/>
          </p:cNvSpPr>
          <p:nvPr>
            <p:ph type="dt" sz="half" idx="10"/>
            <p:custDataLst>
              <p:tags r:id="rId2"/>
            </p:custDataLst>
          </p:nvPr>
        </p:nvSpPr>
        <p:spPr/>
        <p:txBody>
          <a:bodyPr/>
          <a:lstStyle/>
          <a:p>
            <a:fld id="{8657FE0A-00DB-4CC4-B0F8-4A2E786493BC}" type="datetimeFigureOut">
              <a:rPr lang="zh-CN" altLang="en-US" smtClean="0"/>
              <a:t>2021/9/23</a:t>
            </a:fld>
            <a:endParaRPr lang="zh-CN" altLang="en-US"/>
          </a:p>
        </p:txBody>
      </p:sp>
      <p:sp>
        <p:nvSpPr>
          <p:cNvPr id="3" name="Footer Placeholder 2"/>
          <p:cNvSpPr>
            <a:spLocks noGrp="1"/>
          </p:cNvSpPr>
          <p:nvPr>
            <p:ph type="ftr" sz="quarter" idx="11"/>
            <p:custDataLst>
              <p:tags r:id="rId3"/>
            </p:custDataLst>
          </p:nvPr>
        </p:nvSpPr>
        <p:spPr/>
        <p:txBody>
          <a:bodyPr/>
          <a:lstStyle/>
          <a:p>
            <a:endParaRPr lang="zh-CN" altLang="en-US"/>
          </a:p>
        </p:txBody>
      </p:sp>
      <p:sp>
        <p:nvSpPr>
          <p:cNvPr id="4" name="Slide Number Placeholder 3"/>
          <p:cNvSpPr>
            <a:spLocks noGrp="1"/>
          </p:cNvSpPr>
          <p:nvPr>
            <p:ph type="sldNum" sz="quarter" idx="12"/>
            <p:custDataLst>
              <p:tags r:id="rId4"/>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50364621"/>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内容与标题">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a:xfrm>
            <a:off x="793535" y="432012"/>
            <a:ext cx="3715657" cy="1512041"/>
          </a:xfrm>
        </p:spPr>
        <p:txBody>
          <a:bodyPr anchor="b"/>
          <a:lstStyle>
            <a:lvl1pPr>
              <a:defRPr sz="3024"/>
            </a:lvl1pPr>
          </a:lstStyle>
          <a:p>
            <a:r>
              <a:rPr lang="zh-CN" altLang="en-US"/>
              <a:t>单击此处编辑母版标题样式</a:t>
            </a:r>
            <a:endParaRPr lang="en-US"/>
          </a:p>
        </p:txBody>
      </p:sp>
      <p:sp>
        <p:nvSpPr>
          <p:cNvPr id="3" name="Content Placeholder 2"/>
          <p:cNvSpPr>
            <a:spLocks noGrp="1"/>
          </p:cNvSpPr>
          <p:nvPr>
            <p:ph idx="1"/>
            <p:custDataLst>
              <p:tags r:id="rId3"/>
            </p:custDataLst>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custDataLst>
              <p:tags r:id="rId4"/>
            </p:custDataLst>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zh-CN" altLang="en-US"/>
              <a:t>编辑母版文本样式</a:t>
            </a:r>
          </a:p>
        </p:txBody>
      </p:sp>
      <p:sp>
        <p:nvSpPr>
          <p:cNvPr id="5" name="Date Placeholder 4"/>
          <p:cNvSpPr>
            <a:spLocks noGrp="1"/>
          </p:cNvSpPr>
          <p:nvPr>
            <p:ph type="dt" sz="half" idx="10"/>
            <p:custDataLst>
              <p:tags r:id="rId5"/>
            </p:custDataLst>
          </p:nvPr>
        </p:nvSpPr>
        <p:spPr/>
        <p:txBody>
          <a:bodyPr/>
          <a:lstStyle/>
          <a:p>
            <a:fld id="{8657FE0A-00DB-4CC4-B0F8-4A2E786493BC}" type="datetimeFigureOut">
              <a:rPr lang="zh-CN" altLang="en-US" smtClean="0"/>
              <a:t>2021/9/23</a:t>
            </a:fld>
            <a:endParaRPr lang="zh-CN" altLang="en-US"/>
          </a:p>
        </p:txBody>
      </p:sp>
      <p:sp>
        <p:nvSpPr>
          <p:cNvPr id="6" name="Footer Placeholder 5"/>
          <p:cNvSpPr>
            <a:spLocks noGrp="1"/>
          </p:cNvSpPr>
          <p:nvPr>
            <p:ph type="ftr" sz="quarter" idx="11"/>
            <p:custDataLst>
              <p:tags r:id="rId6"/>
            </p:custDataLst>
          </p:nvPr>
        </p:nvSpPr>
        <p:spPr/>
        <p:txBody>
          <a:bodyPr/>
          <a:lstStyle/>
          <a:p>
            <a:endParaRPr lang="zh-CN" altLang="en-US"/>
          </a:p>
        </p:txBody>
      </p:sp>
      <p:sp>
        <p:nvSpPr>
          <p:cNvPr id="7" name="Slide Number Placeholder 6"/>
          <p:cNvSpPr>
            <a:spLocks noGrp="1"/>
          </p:cNvSpPr>
          <p:nvPr>
            <p:ph type="sldNum" sz="quarter" idx="12"/>
            <p:custDataLst>
              <p:tags r:id="rId7"/>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2754561530"/>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图片与标题">
    <p:spTree>
      <p:nvGrpSpPr>
        <p:cNvPr id="1" name=""/>
        <p:cNvGrpSpPr/>
        <p:nvPr>
          <p:custDataLst>
            <p:tags r:id="rId1"/>
          </p:custDataLst>
        </p:nvPr>
      </p:nvGrpSpPr>
      <p:grpSpPr>
        <a:xfrm>
          <a:off x="0" y="0"/>
          <a:ext cx="0" cy="0"/>
        </a:xfrm>
      </p:grpSpPr>
      <p:sp>
        <p:nvSpPr>
          <p:cNvPr id="2" name="Title 1"/>
          <p:cNvSpPr>
            <a:spLocks noGrp="1"/>
          </p:cNvSpPr>
          <p:nvPr>
            <p:ph type="title"/>
            <p:custDataLst>
              <p:tags r:id="rId2"/>
            </p:custDataLst>
          </p:nvPr>
        </p:nvSpPr>
        <p:spPr>
          <a:xfrm>
            <a:off x="793535" y="432012"/>
            <a:ext cx="3715657" cy="1512041"/>
          </a:xfrm>
        </p:spPr>
        <p:txBody>
          <a:bodyPr anchor="b"/>
          <a:lstStyle>
            <a:lvl1pPr>
              <a:defRPr sz="3024"/>
            </a:lvl1pPr>
          </a:lstStyle>
          <a:p>
            <a:r>
              <a:rPr lang="zh-CN" altLang="en-US"/>
              <a:t>单击此处编辑母版标题样式</a:t>
            </a:r>
            <a:endParaRPr lang="en-US"/>
          </a:p>
        </p:txBody>
      </p:sp>
      <p:sp>
        <p:nvSpPr>
          <p:cNvPr id="3" name="Picture Placeholder 2"/>
          <p:cNvSpPr>
            <a:spLocks noGrp="1" noChangeAspect="1"/>
          </p:cNvSpPr>
          <p:nvPr>
            <p:ph type="pic" idx="1"/>
            <p:custDataLst>
              <p:tags r:id="rId3"/>
            </p:custDataLst>
          </p:nvPr>
        </p:nvSpPr>
        <p:spPr>
          <a:xfrm>
            <a:off x="4897708" y="933026"/>
            <a:ext cx="5832247" cy="4605124"/>
          </a:xfrm>
        </p:spPr>
        <p:txBody>
          <a:bodyPr anchor="t"/>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r>
              <a:rPr lang="zh-CN" altLang="en-US"/>
              <a:t>单击图标添加图片</a:t>
            </a:r>
            <a:endParaRPr lang="en-US"/>
          </a:p>
        </p:txBody>
      </p:sp>
      <p:sp>
        <p:nvSpPr>
          <p:cNvPr id="4" name="Text Placeholder 3"/>
          <p:cNvSpPr>
            <a:spLocks noGrp="1"/>
          </p:cNvSpPr>
          <p:nvPr>
            <p:ph type="body" sz="half" idx="2"/>
            <p:custDataLst>
              <p:tags r:id="rId4"/>
            </p:custDataLst>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zh-CN" altLang="en-US"/>
              <a:t>编辑母版文本样式</a:t>
            </a:r>
          </a:p>
        </p:txBody>
      </p:sp>
      <p:sp>
        <p:nvSpPr>
          <p:cNvPr id="5" name="Date Placeholder 4"/>
          <p:cNvSpPr>
            <a:spLocks noGrp="1"/>
          </p:cNvSpPr>
          <p:nvPr>
            <p:ph type="dt" sz="half" idx="10"/>
            <p:custDataLst>
              <p:tags r:id="rId5"/>
            </p:custDataLst>
          </p:nvPr>
        </p:nvSpPr>
        <p:spPr/>
        <p:txBody>
          <a:bodyPr/>
          <a:lstStyle/>
          <a:p>
            <a:fld id="{8657FE0A-00DB-4CC4-B0F8-4A2E786493BC}" type="datetimeFigureOut">
              <a:rPr lang="zh-CN" altLang="en-US" smtClean="0"/>
              <a:t>2021/9/23</a:t>
            </a:fld>
            <a:endParaRPr lang="zh-CN" altLang="en-US"/>
          </a:p>
        </p:txBody>
      </p:sp>
      <p:sp>
        <p:nvSpPr>
          <p:cNvPr id="6" name="Footer Placeholder 5"/>
          <p:cNvSpPr>
            <a:spLocks noGrp="1"/>
          </p:cNvSpPr>
          <p:nvPr>
            <p:ph type="ftr" sz="quarter" idx="11"/>
            <p:custDataLst>
              <p:tags r:id="rId6"/>
            </p:custDataLst>
          </p:nvPr>
        </p:nvSpPr>
        <p:spPr/>
        <p:txBody>
          <a:bodyPr/>
          <a:lstStyle/>
          <a:p>
            <a:endParaRPr lang="zh-CN" altLang="en-US"/>
          </a:p>
        </p:txBody>
      </p:sp>
      <p:sp>
        <p:nvSpPr>
          <p:cNvPr id="7" name="Slide Number Placeholder 6"/>
          <p:cNvSpPr>
            <a:spLocks noGrp="1"/>
          </p:cNvSpPr>
          <p:nvPr>
            <p:ph type="sldNum" sz="quarter" idx="12"/>
            <p:custDataLst>
              <p:tags r:id="rId7"/>
            </p:custDataLst>
          </p:nvPr>
        </p:nvSpPr>
        <p:spPr/>
        <p:txBody>
          <a:body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3871171970"/>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ags" Target="../tags/tag69.xml" /><Relationship Id="rId14" Type="http://schemas.openxmlformats.org/officeDocument/2006/relationships/tags" Target="../tags/tag70.xml" /><Relationship Id="rId15" Type="http://schemas.openxmlformats.org/officeDocument/2006/relationships/tags" Target="../tags/tag71.xml" /><Relationship Id="rId16" Type="http://schemas.openxmlformats.org/officeDocument/2006/relationships/tags" Target="../tags/tag72.xml" /><Relationship Id="rId17" Type="http://schemas.openxmlformats.org/officeDocument/2006/relationships/tags" Target="../tags/tag73.xml" /><Relationship Id="rId18" Type="http://schemas.openxmlformats.org/officeDocument/2006/relationships/tags" Target="../tags/tag74.xml" /><Relationship Id="rId19"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006B55"/>
        </a:solidFill>
        <a:effectLst/>
      </p:bgPr>
    </p:bg>
    <p:spTree>
      <p:nvGrpSpPr>
        <p:cNvPr id="1" name=""/>
        <p:cNvGrpSpPr/>
        <p:nvPr>
          <p:custDataLst>
            <p:tags r:id="rId13"/>
          </p:custDataLst>
        </p:nvPr>
      </p:nvGrpSpPr>
      <p:grpSpPr>
        <a:xfrm>
          <a:off x="0" y="0"/>
          <a:ext cx="0" cy="0"/>
        </a:xfrm>
      </p:grpSpPr>
      <p:sp>
        <p:nvSpPr>
          <p:cNvPr id="2" name="Title Placeholder 1"/>
          <p:cNvSpPr>
            <a:spLocks noGrp="1"/>
          </p:cNvSpPr>
          <p:nvPr>
            <p:ph type="title"/>
            <p:custDataLst>
              <p:tags r:id="rId14"/>
            </p:custDataLst>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custDataLst>
              <p:tags r:id="rId15"/>
            </p:custDataLst>
          </p:nvPr>
        </p:nvSpPr>
        <p:spPr>
          <a:xfrm>
            <a:off x="792034" y="1725046"/>
            <a:ext cx="9936421" cy="411161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custDataLst>
              <p:tags r:id="rId16"/>
            </p:custDataLst>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8657FE0A-00DB-4CC4-B0F8-4A2E786493BC}" type="datetimeFigureOut">
              <a:rPr lang="zh-CN" altLang="en-US" smtClean="0"/>
              <a:t>2021/9/23</a:t>
            </a:fld>
            <a:endParaRPr lang="zh-CN" altLang="en-US"/>
          </a:p>
        </p:txBody>
      </p:sp>
      <p:sp>
        <p:nvSpPr>
          <p:cNvPr id="5" name="Footer Placeholder 4"/>
          <p:cNvSpPr>
            <a:spLocks noGrp="1"/>
          </p:cNvSpPr>
          <p:nvPr>
            <p:ph type="ftr" sz="quarter" idx="3"/>
            <p:custDataLst>
              <p:tags r:id="rId17"/>
            </p:custDataLst>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zh-CN" altLang="en-US"/>
          </a:p>
        </p:txBody>
      </p:sp>
      <p:sp>
        <p:nvSpPr>
          <p:cNvPr id="6" name="Slide Number Placeholder 5"/>
          <p:cNvSpPr>
            <a:spLocks noGrp="1"/>
          </p:cNvSpPr>
          <p:nvPr>
            <p:ph type="sldNum" sz="quarter" idx="4"/>
            <p:custDataLst>
              <p:tags r:id="rId18"/>
            </p:custDataLst>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E4DFBD0-9AA6-4B35-9913-5E2566F46DF1}" type="slidenum">
              <a:rPr lang="zh-CN" altLang="en-US" smtClean="0"/>
              <a:t>‹#›</a:t>
            </a:fld>
            <a:endParaRPr lang="zh-CN" altLang="en-US"/>
          </a:p>
        </p:txBody>
      </p:sp>
    </p:spTree>
    <p:extLst>
      <p:ext uri="{BB962C8B-B14F-4D97-AF65-F5344CB8AC3E}">
        <p14:creationId xmlns:p14="http://schemas.microsoft.com/office/powerpoint/2010/main" val="13409872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ransition/>
  <p:timing/>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69" userDrawn="1">
          <p15:clr>
            <a:srgbClr val="F26B43"/>
          </p15:clr>
        </p15:guide>
        <p15:guide id="2" pos="6962" userDrawn="1">
          <p15:clr>
            <a:srgbClr val="F26B43"/>
          </p15:clr>
        </p15:guide>
        <p15:guide id="3" pos="295" userDrawn="1">
          <p15:clr>
            <a:srgbClr val="F26B43"/>
          </p15:clr>
        </p15:guide>
        <p15:guide id="4" orient="horz" pos="3803" userDrawn="1">
          <p15:clr>
            <a:srgbClr val="F26B43"/>
          </p15:clr>
        </p15:guide>
      </p15:sldGuideLst>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93.xml" /><Relationship Id="rId11" Type="http://schemas.openxmlformats.org/officeDocument/2006/relationships/image" Target="../media/image1.jpeg" /><Relationship Id="rId12" Type="http://schemas.openxmlformats.org/officeDocument/2006/relationships/tags" Target="../tags/tag94.xml" /><Relationship Id="rId13" Type="http://schemas.openxmlformats.org/officeDocument/2006/relationships/tags" Target="../tags/tag95.xml" /><Relationship Id="rId2" Type="http://schemas.openxmlformats.org/officeDocument/2006/relationships/notesSlide" Target="../notesSlides/notesSlide1.xml" /><Relationship Id="rId3" Type="http://schemas.openxmlformats.org/officeDocument/2006/relationships/tags" Target="../tags/tag86.xml" /><Relationship Id="rId4" Type="http://schemas.openxmlformats.org/officeDocument/2006/relationships/tags" Target="../tags/tag87.xml" /><Relationship Id="rId5" Type="http://schemas.openxmlformats.org/officeDocument/2006/relationships/tags" Target="../tags/tag88.xml" /><Relationship Id="rId6" Type="http://schemas.openxmlformats.org/officeDocument/2006/relationships/tags" Target="../tags/tag89.xml" /><Relationship Id="rId7" Type="http://schemas.openxmlformats.org/officeDocument/2006/relationships/tags" Target="../tags/tag90.xml" /><Relationship Id="rId8" Type="http://schemas.openxmlformats.org/officeDocument/2006/relationships/tags" Target="../tags/tag91.xml" /><Relationship Id="rId9" Type="http://schemas.openxmlformats.org/officeDocument/2006/relationships/tags" Target="../tags/tag9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0.xml" /><Relationship Id="rId3" Type="http://schemas.openxmlformats.org/officeDocument/2006/relationships/tags" Target="../tags/tag221.xml" /><Relationship Id="rId4" Type="http://schemas.openxmlformats.org/officeDocument/2006/relationships/tags" Target="../tags/tag222.xml" /><Relationship Id="rId5" Type="http://schemas.openxmlformats.org/officeDocument/2006/relationships/tags" Target="../tags/tag223.xml" /><Relationship Id="rId6" Type="http://schemas.openxmlformats.org/officeDocument/2006/relationships/tags" Target="../tags/tag224.xml" /><Relationship Id="rId7" Type="http://schemas.openxmlformats.org/officeDocument/2006/relationships/tags" Target="../tags/tag225.xml" /><Relationship Id="rId8" Type="http://schemas.openxmlformats.org/officeDocument/2006/relationships/tags" Target="../tags/tag226.xml" /><Relationship Id="rId9" Type="http://schemas.openxmlformats.org/officeDocument/2006/relationships/tags" Target="../tags/tag227.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video" Target="../media/media1.wmv" /><Relationship Id="rId11" Type="http://schemas.microsoft.com/office/2007/relationships/media" Target="../media/media1.wmv" /><Relationship Id="rId12" Type="http://schemas.openxmlformats.org/officeDocument/2006/relationships/tags" Target="../tags/tag238.xml" /><Relationship Id="rId2" Type="http://schemas.openxmlformats.org/officeDocument/2006/relationships/notesSlide" Target="../notesSlides/notesSlide11.xml" /><Relationship Id="rId3" Type="http://schemas.openxmlformats.org/officeDocument/2006/relationships/tags" Target="../tags/tag232.xml" /><Relationship Id="rId4" Type="http://schemas.openxmlformats.org/officeDocument/2006/relationships/tags" Target="../tags/tag233.xml" /><Relationship Id="rId5" Type="http://schemas.openxmlformats.org/officeDocument/2006/relationships/tags" Target="../tags/tag234.xml" /><Relationship Id="rId6" Type="http://schemas.openxmlformats.org/officeDocument/2006/relationships/tags" Target="../tags/tag235.xml" /><Relationship Id="rId7" Type="http://schemas.openxmlformats.org/officeDocument/2006/relationships/tags" Target="../tags/tag236.xml" /><Relationship Id="rId8" Type="http://schemas.openxmlformats.org/officeDocument/2006/relationships/image" Target="../media/image9.png" /><Relationship Id="rId9" Type="http://schemas.openxmlformats.org/officeDocument/2006/relationships/tags" Target="../tags/tag237.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microsoft.com/office/2007/relationships/media" Target="../media/media2.wmv" /><Relationship Id="rId11" Type="http://schemas.openxmlformats.org/officeDocument/2006/relationships/tags" Target="../tags/tag248.xml" /><Relationship Id="rId12" Type="http://schemas.openxmlformats.org/officeDocument/2006/relationships/tags" Target="../tags/tag249.xml" /><Relationship Id="rId2" Type="http://schemas.openxmlformats.org/officeDocument/2006/relationships/notesSlide" Target="../notesSlides/notesSlide12.xml" /><Relationship Id="rId3" Type="http://schemas.openxmlformats.org/officeDocument/2006/relationships/tags" Target="../tags/tag243.xml" /><Relationship Id="rId4" Type="http://schemas.openxmlformats.org/officeDocument/2006/relationships/tags" Target="../tags/tag244.xml" /><Relationship Id="rId5" Type="http://schemas.openxmlformats.org/officeDocument/2006/relationships/tags" Target="../tags/tag245.xml" /><Relationship Id="rId6" Type="http://schemas.openxmlformats.org/officeDocument/2006/relationships/tags" Target="../tags/tag246.xml" /><Relationship Id="rId7" Type="http://schemas.openxmlformats.org/officeDocument/2006/relationships/image" Target="../media/image10.png" /><Relationship Id="rId8" Type="http://schemas.openxmlformats.org/officeDocument/2006/relationships/tags" Target="../tags/tag247.xml" /><Relationship Id="rId9" Type="http://schemas.openxmlformats.org/officeDocument/2006/relationships/video" Target="../media/media2.wmv"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260.xml" /><Relationship Id="rId11" Type="http://schemas.openxmlformats.org/officeDocument/2006/relationships/tags" Target="../tags/tag261.xml" /><Relationship Id="rId12" Type="http://schemas.openxmlformats.org/officeDocument/2006/relationships/tags" Target="../tags/tag262.xml" /><Relationship Id="rId13" Type="http://schemas.openxmlformats.org/officeDocument/2006/relationships/tags" Target="../tags/tag263.xml" /><Relationship Id="rId14" Type="http://schemas.openxmlformats.org/officeDocument/2006/relationships/tags" Target="../tags/tag264.xml" /><Relationship Id="rId15" Type="http://schemas.openxmlformats.org/officeDocument/2006/relationships/tags" Target="../tags/tag265.xml" /><Relationship Id="rId16" Type="http://schemas.openxmlformats.org/officeDocument/2006/relationships/tags" Target="../tags/tag266.xml" /><Relationship Id="rId17" Type="http://schemas.openxmlformats.org/officeDocument/2006/relationships/tags" Target="../tags/tag267.xml" /><Relationship Id="rId18" Type="http://schemas.openxmlformats.org/officeDocument/2006/relationships/tags" Target="../tags/tag268.xml" /><Relationship Id="rId19" Type="http://schemas.openxmlformats.org/officeDocument/2006/relationships/tags" Target="../tags/tag269.xml" /><Relationship Id="rId2" Type="http://schemas.openxmlformats.org/officeDocument/2006/relationships/notesSlide" Target="../notesSlides/notesSlide13.xml" /><Relationship Id="rId20" Type="http://schemas.openxmlformats.org/officeDocument/2006/relationships/tags" Target="../tags/tag270.xml" /><Relationship Id="rId21" Type="http://schemas.openxmlformats.org/officeDocument/2006/relationships/tags" Target="../tags/tag271.xml" /><Relationship Id="rId22" Type="http://schemas.openxmlformats.org/officeDocument/2006/relationships/tags" Target="../tags/tag272.xml" /><Relationship Id="rId23" Type="http://schemas.openxmlformats.org/officeDocument/2006/relationships/image" Target="../media/image12.jpeg" /><Relationship Id="rId24" Type="http://schemas.openxmlformats.org/officeDocument/2006/relationships/tags" Target="../tags/tag273.xml" /><Relationship Id="rId25" Type="http://schemas.openxmlformats.org/officeDocument/2006/relationships/tags" Target="../tags/tag274.xml" /><Relationship Id="rId26" Type="http://schemas.openxmlformats.org/officeDocument/2006/relationships/tags" Target="../tags/tag275.xml" /><Relationship Id="rId27" Type="http://schemas.openxmlformats.org/officeDocument/2006/relationships/tags" Target="../tags/tag276.xml" /><Relationship Id="rId28" Type="http://schemas.openxmlformats.org/officeDocument/2006/relationships/tags" Target="../tags/tag277.xml" /><Relationship Id="rId29" Type="http://schemas.openxmlformats.org/officeDocument/2006/relationships/tags" Target="../tags/tag278.xml" /><Relationship Id="rId3" Type="http://schemas.openxmlformats.org/officeDocument/2006/relationships/tags" Target="../tags/tag254.xml" /><Relationship Id="rId30" Type="http://schemas.openxmlformats.org/officeDocument/2006/relationships/tags" Target="../tags/tag279.xml" /><Relationship Id="rId31" Type="http://schemas.openxmlformats.org/officeDocument/2006/relationships/tags" Target="../tags/tag280.xml" /><Relationship Id="rId32" Type="http://schemas.openxmlformats.org/officeDocument/2006/relationships/tags" Target="../tags/tag281.xml" /><Relationship Id="rId33" Type="http://schemas.openxmlformats.org/officeDocument/2006/relationships/tags" Target="../tags/tag282.xml" /><Relationship Id="rId34" Type="http://schemas.openxmlformats.org/officeDocument/2006/relationships/tags" Target="../tags/tag283.xml" /><Relationship Id="rId35" Type="http://schemas.openxmlformats.org/officeDocument/2006/relationships/tags" Target="../tags/tag284.xml" /><Relationship Id="rId36" Type="http://schemas.openxmlformats.org/officeDocument/2006/relationships/tags" Target="../tags/tag285.xml" /><Relationship Id="rId37" Type="http://schemas.openxmlformats.org/officeDocument/2006/relationships/tags" Target="../tags/tag286.xml" /><Relationship Id="rId4" Type="http://schemas.openxmlformats.org/officeDocument/2006/relationships/tags" Target="../tags/tag255.xml" /><Relationship Id="rId5" Type="http://schemas.openxmlformats.org/officeDocument/2006/relationships/tags" Target="../tags/tag256.xml" /><Relationship Id="rId6" Type="http://schemas.openxmlformats.org/officeDocument/2006/relationships/tags" Target="../tags/tag257.xml" /><Relationship Id="rId7" Type="http://schemas.openxmlformats.org/officeDocument/2006/relationships/tags" Target="../tags/tag258.xml" /><Relationship Id="rId8" Type="http://schemas.openxmlformats.org/officeDocument/2006/relationships/tags" Target="../tags/tag259.xml" /><Relationship Id="rId9" Type="http://schemas.openxmlformats.org/officeDocument/2006/relationships/image" Target="../media/image11.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4.xml" /><Relationship Id="rId3" Type="http://schemas.openxmlformats.org/officeDocument/2006/relationships/tags" Target="../tags/tag291.xml" /><Relationship Id="rId4" Type="http://schemas.openxmlformats.org/officeDocument/2006/relationships/tags" Target="../tags/tag292.xml" /><Relationship Id="rId5" Type="http://schemas.openxmlformats.org/officeDocument/2006/relationships/tags" Target="../tags/tag293.xml" /><Relationship Id="rId6" Type="http://schemas.openxmlformats.org/officeDocument/2006/relationships/tags" Target="../tags/tag294.xml" /><Relationship Id="rId7" Type="http://schemas.openxmlformats.org/officeDocument/2006/relationships/tags" Target="../tags/tag295.xml" /><Relationship Id="rId8" Type="http://schemas.openxmlformats.org/officeDocument/2006/relationships/tags" Target="../tags/tag296.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5.xml" /><Relationship Id="rId3" Type="http://schemas.openxmlformats.org/officeDocument/2006/relationships/tags" Target="../tags/tag301.xml" /><Relationship Id="rId4" Type="http://schemas.openxmlformats.org/officeDocument/2006/relationships/tags" Target="../tags/tag302.xml" /><Relationship Id="rId5" Type="http://schemas.openxmlformats.org/officeDocument/2006/relationships/tags" Target="../tags/tag303.xml" /><Relationship Id="rId6" Type="http://schemas.openxmlformats.org/officeDocument/2006/relationships/tags" Target="../tags/tag304.xml" /><Relationship Id="rId7" Type="http://schemas.openxmlformats.org/officeDocument/2006/relationships/tags" Target="../tags/tag305.xml" /><Relationship Id="rId8" Type="http://schemas.openxmlformats.org/officeDocument/2006/relationships/tags" Target="../tags/tag306.xml" /><Relationship Id="rId9" Type="http://schemas.openxmlformats.org/officeDocument/2006/relationships/tags" Target="../tags/tag307.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6.xml" /><Relationship Id="rId3" Type="http://schemas.openxmlformats.org/officeDocument/2006/relationships/tags" Target="../tags/tag312.xml" /><Relationship Id="rId4" Type="http://schemas.openxmlformats.org/officeDocument/2006/relationships/tags" Target="../tags/tag313.xml" /><Relationship Id="rId5" Type="http://schemas.openxmlformats.org/officeDocument/2006/relationships/tags" Target="../tags/tag314.xml" /><Relationship Id="rId6" Type="http://schemas.openxmlformats.org/officeDocument/2006/relationships/tags" Target="../tags/tag315.xml" /><Relationship Id="rId7" Type="http://schemas.openxmlformats.org/officeDocument/2006/relationships/tags" Target="../tags/tag316.xml" /><Relationship Id="rId8" Type="http://schemas.openxmlformats.org/officeDocument/2006/relationships/tags" Target="../tags/tag317.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7.xml" /><Relationship Id="rId3" Type="http://schemas.openxmlformats.org/officeDocument/2006/relationships/tags" Target="../tags/tag322.xml" /><Relationship Id="rId4" Type="http://schemas.openxmlformats.org/officeDocument/2006/relationships/tags" Target="../tags/tag323.xml" /><Relationship Id="rId5" Type="http://schemas.openxmlformats.org/officeDocument/2006/relationships/tags" Target="../tags/tag324.xml" /><Relationship Id="rId6" Type="http://schemas.openxmlformats.org/officeDocument/2006/relationships/tags" Target="../tags/tag325.xml" /><Relationship Id="rId7" Type="http://schemas.openxmlformats.org/officeDocument/2006/relationships/tags" Target="../tags/tag326.xml" /><Relationship Id="rId8" Type="http://schemas.openxmlformats.org/officeDocument/2006/relationships/tags" Target="../tags/tag32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338.xml" /><Relationship Id="rId11" Type="http://schemas.openxmlformats.org/officeDocument/2006/relationships/image" Target="../media/image14.jpeg" /><Relationship Id="rId12" Type="http://schemas.openxmlformats.org/officeDocument/2006/relationships/tags" Target="../tags/tag339.xml" /><Relationship Id="rId13" Type="http://schemas.openxmlformats.org/officeDocument/2006/relationships/image" Target="../media/image15.png" /><Relationship Id="rId14" Type="http://schemas.openxmlformats.org/officeDocument/2006/relationships/tags" Target="../tags/tag340.xml" /><Relationship Id="rId15" Type="http://schemas.openxmlformats.org/officeDocument/2006/relationships/tags" Target="../tags/tag341.xml" /><Relationship Id="rId2" Type="http://schemas.openxmlformats.org/officeDocument/2006/relationships/notesSlide" Target="../notesSlides/notesSlide18.xml" /><Relationship Id="rId3" Type="http://schemas.openxmlformats.org/officeDocument/2006/relationships/tags" Target="../tags/tag332.xml" /><Relationship Id="rId4" Type="http://schemas.openxmlformats.org/officeDocument/2006/relationships/tags" Target="../tags/tag333.xml" /><Relationship Id="rId5" Type="http://schemas.openxmlformats.org/officeDocument/2006/relationships/tags" Target="../tags/tag334.xml" /><Relationship Id="rId6" Type="http://schemas.openxmlformats.org/officeDocument/2006/relationships/tags" Target="../tags/tag335.xml" /><Relationship Id="rId7" Type="http://schemas.openxmlformats.org/officeDocument/2006/relationships/tags" Target="../tags/tag336.xml" /><Relationship Id="rId8" Type="http://schemas.openxmlformats.org/officeDocument/2006/relationships/tags" Target="../tags/tag337.xml" /><Relationship Id="rId9" Type="http://schemas.openxmlformats.org/officeDocument/2006/relationships/image" Target="../media/image13.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9.xml" /><Relationship Id="rId3" Type="http://schemas.openxmlformats.org/officeDocument/2006/relationships/tags" Target="../tags/tag346.xml" /><Relationship Id="rId4" Type="http://schemas.openxmlformats.org/officeDocument/2006/relationships/tags" Target="../tags/tag347.xml" /><Relationship Id="rId5" Type="http://schemas.openxmlformats.org/officeDocument/2006/relationships/tags" Target="../tags/tag348.xml" /><Relationship Id="rId6" Type="http://schemas.openxmlformats.org/officeDocument/2006/relationships/tags" Target="../tags/tag349.xml" /><Relationship Id="rId7" Type="http://schemas.openxmlformats.org/officeDocument/2006/relationships/tags" Target="../tags/tag350.xml" /><Relationship Id="rId8" Type="http://schemas.openxmlformats.org/officeDocument/2006/relationships/tags" Target="../tags/tag35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06.xml" /><Relationship Id="rId11" Type="http://schemas.openxmlformats.org/officeDocument/2006/relationships/tags" Target="../tags/tag107.xml" /><Relationship Id="rId12" Type="http://schemas.openxmlformats.org/officeDocument/2006/relationships/tags" Target="../tags/tag108.xml" /><Relationship Id="rId13" Type="http://schemas.openxmlformats.org/officeDocument/2006/relationships/tags" Target="../tags/tag109.xml" /><Relationship Id="rId14" Type="http://schemas.openxmlformats.org/officeDocument/2006/relationships/tags" Target="../tags/tag110.xml" /><Relationship Id="rId15" Type="http://schemas.openxmlformats.org/officeDocument/2006/relationships/tags" Target="../tags/tag111.xml" /><Relationship Id="rId16" Type="http://schemas.openxmlformats.org/officeDocument/2006/relationships/tags" Target="../tags/tag112.xml" /><Relationship Id="rId17" Type="http://schemas.openxmlformats.org/officeDocument/2006/relationships/tags" Target="../tags/tag113.xml" /><Relationship Id="rId2" Type="http://schemas.openxmlformats.org/officeDocument/2006/relationships/notesSlide" Target="../notesSlides/notesSlide2.xml" /><Relationship Id="rId3" Type="http://schemas.openxmlformats.org/officeDocument/2006/relationships/tags" Target="../tags/tag100.xml" /><Relationship Id="rId4" Type="http://schemas.openxmlformats.org/officeDocument/2006/relationships/tags" Target="../tags/tag101.xml" /><Relationship Id="rId5" Type="http://schemas.openxmlformats.org/officeDocument/2006/relationships/tags" Target="../tags/tag102.xml" /><Relationship Id="rId6" Type="http://schemas.openxmlformats.org/officeDocument/2006/relationships/tags" Target="../tags/tag103.xml" /><Relationship Id="rId7" Type="http://schemas.openxmlformats.org/officeDocument/2006/relationships/image" Target="../media/image2.png" /><Relationship Id="rId8" Type="http://schemas.openxmlformats.org/officeDocument/2006/relationships/tags" Target="../tags/tag104.xml" /><Relationship Id="rId9" Type="http://schemas.openxmlformats.org/officeDocument/2006/relationships/tags" Target="../tags/tag105.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17.png" /><Relationship Id="rId11" Type="http://schemas.openxmlformats.org/officeDocument/2006/relationships/tags" Target="../tags/tag362.xml" /><Relationship Id="rId12" Type="http://schemas.openxmlformats.org/officeDocument/2006/relationships/tags" Target="../tags/tag363.xml" /><Relationship Id="rId13" Type="http://schemas.openxmlformats.org/officeDocument/2006/relationships/tags" Target="../tags/tag364.xml" /><Relationship Id="rId2" Type="http://schemas.openxmlformats.org/officeDocument/2006/relationships/notesSlide" Target="../notesSlides/notesSlide20.xml" /><Relationship Id="rId3" Type="http://schemas.openxmlformats.org/officeDocument/2006/relationships/tags" Target="../tags/tag356.xml" /><Relationship Id="rId4" Type="http://schemas.openxmlformats.org/officeDocument/2006/relationships/tags" Target="../tags/tag357.xml" /><Relationship Id="rId5" Type="http://schemas.openxmlformats.org/officeDocument/2006/relationships/tags" Target="../tags/tag358.xml" /><Relationship Id="rId6" Type="http://schemas.openxmlformats.org/officeDocument/2006/relationships/tags" Target="../tags/tag359.xml" /><Relationship Id="rId7" Type="http://schemas.openxmlformats.org/officeDocument/2006/relationships/tags" Target="../tags/tag360.xml" /><Relationship Id="rId8" Type="http://schemas.openxmlformats.org/officeDocument/2006/relationships/tags" Target="../tags/tag361.xml" /><Relationship Id="rId9" Type="http://schemas.openxmlformats.org/officeDocument/2006/relationships/image" Target="../media/image16.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375.xml" /><Relationship Id="rId2" Type="http://schemas.openxmlformats.org/officeDocument/2006/relationships/notesSlide" Target="../notesSlides/notesSlide21.xml" /><Relationship Id="rId3" Type="http://schemas.openxmlformats.org/officeDocument/2006/relationships/tags" Target="../tags/tag369.xml" /><Relationship Id="rId4" Type="http://schemas.openxmlformats.org/officeDocument/2006/relationships/tags" Target="../tags/tag370.xml" /><Relationship Id="rId5" Type="http://schemas.openxmlformats.org/officeDocument/2006/relationships/tags" Target="../tags/tag371.xml" /><Relationship Id="rId6" Type="http://schemas.openxmlformats.org/officeDocument/2006/relationships/tags" Target="../tags/tag372.xml" /><Relationship Id="rId7" Type="http://schemas.openxmlformats.org/officeDocument/2006/relationships/tags" Target="../tags/tag373.xml" /><Relationship Id="rId8" Type="http://schemas.openxmlformats.org/officeDocument/2006/relationships/image" Target="../media/image18.png" /><Relationship Id="rId9" Type="http://schemas.openxmlformats.org/officeDocument/2006/relationships/tags" Target="../tags/tag374.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2.xml" /><Relationship Id="rId3" Type="http://schemas.openxmlformats.org/officeDocument/2006/relationships/tags" Target="../tags/tag380.xml" /><Relationship Id="rId4" Type="http://schemas.openxmlformats.org/officeDocument/2006/relationships/tags" Target="../tags/tag381.xml" /><Relationship Id="rId5" Type="http://schemas.openxmlformats.org/officeDocument/2006/relationships/tags" Target="../tags/tag382.xml" /><Relationship Id="rId6" Type="http://schemas.openxmlformats.org/officeDocument/2006/relationships/tags" Target="../tags/tag383.xml" /><Relationship Id="rId7" Type="http://schemas.openxmlformats.org/officeDocument/2006/relationships/tags" Target="../tags/tag384.xml" /><Relationship Id="rId8" Type="http://schemas.openxmlformats.org/officeDocument/2006/relationships/tags" Target="../tags/tag385.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396.xml" /><Relationship Id="rId11" Type="http://schemas.openxmlformats.org/officeDocument/2006/relationships/image" Target="../media/image20.png" /><Relationship Id="rId12" Type="http://schemas.microsoft.com/office/2007/relationships/hdphoto" Target="../media/image21.wdp" /><Relationship Id="rId13" Type="http://schemas.openxmlformats.org/officeDocument/2006/relationships/tags" Target="../tags/tag397.xml" /><Relationship Id="rId14" Type="http://schemas.openxmlformats.org/officeDocument/2006/relationships/image" Target="../media/image22.png" /><Relationship Id="rId15" Type="http://schemas.openxmlformats.org/officeDocument/2006/relationships/tags" Target="../tags/tag398.xml" /><Relationship Id="rId16" Type="http://schemas.openxmlformats.org/officeDocument/2006/relationships/image" Target="../media/image23.jpeg" /><Relationship Id="rId17" Type="http://schemas.openxmlformats.org/officeDocument/2006/relationships/tags" Target="../tags/tag399.xml" /><Relationship Id="rId18" Type="http://schemas.openxmlformats.org/officeDocument/2006/relationships/tags" Target="../tags/tag400.xml" /><Relationship Id="rId2" Type="http://schemas.openxmlformats.org/officeDocument/2006/relationships/notesSlide" Target="../notesSlides/notesSlide23.xml" /><Relationship Id="rId3" Type="http://schemas.openxmlformats.org/officeDocument/2006/relationships/tags" Target="../tags/tag390.xml" /><Relationship Id="rId4" Type="http://schemas.openxmlformats.org/officeDocument/2006/relationships/tags" Target="../tags/tag391.xml" /><Relationship Id="rId5" Type="http://schemas.openxmlformats.org/officeDocument/2006/relationships/tags" Target="../tags/tag392.xml" /><Relationship Id="rId6" Type="http://schemas.openxmlformats.org/officeDocument/2006/relationships/tags" Target="../tags/tag393.xml" /><Relationship Id="rId7" Type="http://schemas.openxmlformats.org/officeDocument/2006/relationships/tags" Target="../tags/tag394.xml" /><Relationship Id="rId8" Type="http://schemas.openxmlformats.org/officeDocument/2006/relationships/image" Target="../media/image19.jpeg" /><Relationship Id="rId9" Type="http://schemas.openxmlformats.org/officeDocument/2006/relationships/tags" Target="../tags/tag395.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4.xml" /><Relationship Id="rId3" Type="http://schemas.openxmlformats.org/officeDocument/2006/relationships/tags" Target="../tags/tag405.xml" /><Relationship Id="rId4" Type="http://schemas.openxmlformats.org/officeDocument/2006/relationships/tags" Target="../tags/tag406.xml" /><Relationship Id="rId5" Type="http://schemas.openxmlformats.org/officeDocument/2006/relationships/tags" Target="../tags/tag407.xml" /><Relationship Id="rId6" Type="http://schemas.openxmlformats.org/officeDocument/2006/relationships/tags" Target="../tags/tag408.xml" /><Relationship Id="rId7" Type="http://schemas.openxmlformats.org/officeDocument/2006/relationships/tags" Target="../tags/tag409.xml" /><Relationship Id="rId8" Type="http://schemas.openxmlformats.org/officeDocument/2006/relationships/tags" Target="../tags/tag410.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5.xml" /><Relationship Id="rId3" Type="http://schemas.openxmlformats.org/officeDocument/2006/relationships/tags" Target="../tags/tag415.xml" /><Relationship Id="rId4" Type="http://schemas.openxmlformats.org/officeDocument/2006/relationships/tags" Target="../tags/tag416.xml" /><Relationship Id="rId5" Type="http://schemas.openxmlformats.org/officeDocument/2006/relationships/tags" Target="../tags/tag417.xml" /><Relationship Id="rId6" Type="http://schemas.openxmlformats.org/officeDocument/2006/relationships/tags" Target="../tags/tag418.xml" /><Relationship Id="rId7" Type="http://schemas.openxmlformats.org/officeDocument/2006/relationships/tags" Target="../tags/tag419.xml" /><Relationship Id="rId8" Type="http://schemas.openxmlformats.org/officeDocument/2006/relationships/tags" Target="../tags/tag420.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432.xml" /><Relationship Id="rId2" Type="http://schemas.openxmlformats.org/officeDocument/2006/relationships/notesSlide" Target="../notesSlides/notesSlide26.xml" /><Relationship Id="rId3" Type="http://schemas.openxmlformats.org/officeDocument/2006/relationships/tags" Target="../tags/tag425.xml" /><Relationship Id="rId4" Type="http://schemas.openxmlformats.org/officeDocument/2006/relationships/tags" Target="../tags/tag426.xml" /><Relationship Id="rId5" Type="http://schemas.openxmlformats.org/officeDocument/2006/relationships/tags" Target="../tags/tag427.xml" /><Relationship Id="rId6" Type="http://schemas.openxmlformats.org/officeDocument/2006/relationships/tags" Target="../tags/tag428.xml" /><Relationship Id="rId7" Type="http://schemas.openxmlformats.org/officeDocument/2006/relationships/tags" Target="../tags/tag429.xml" /><Relationship Id="rId8" Type="http://schemas.openxmlformats.org/officeDocument/2006/relationships/tags" Target="../tags/tag430.xml" /><Relationship Id="rId9" Type="http://schemas.openxmlformats.org/officeDocument/2006/relationships/tags" Target="../tags/tag431.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7.xml" /><Relationship Id="rId3" Type="http://schemas.openxmlformats.org/officeDocument/2006/relationships/tags" Target="../tags/tag437.xml" /><Relationship Id="rId4" Type="http://schemas.openxmlformats.org/officeDocument/2006/relationships/tags" Target="../tags/tag438.xml" /><Relationship Id="rId5" Type="http://schemas.openxmlformats.org/officeDocument/2006/relationships/tags" Target="../tags/tag439.xml" /><Relationship Id="rId6" Type="http://schemas.openxmlformats.org/officeDocument/2006/relationships/tags" Target="../tags/tag440.xml" /><Relationship Id="rId7" Type="http://schemas.openxmlformats.org/officeDocument/2006/relationships/tags" Target="../tags/tag441.xml" /><Relationship Id="rId8" Type="http://schemas.openxmlformats.org/officeDocument/2006/relationships/tags" Target="../tags/tag442.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8.xml" /><Relationship Id="rId3" Type="http://schemas.openxmlformats.org/officeDocument/2006/relationships/tags" Target="../tags/tag447.xml" /><Relationship Id="rId4" Type="http://schemas.openxmlformats.org/officeDocument/2006/relationships/tags" Target="../tags/tag448.xml" /><Relationship Id="rId5" Type="http://schemas.openxmlformats.org/officeDocument/2006/relationships/tags" Target="../tags/tag449.xml" /><Relationship Id="rId6" Type="http://schemas.openxmlformats.org/officeDocument/2006/relationships/tags" Target="../tags/tag450.xml" /><Relationship Id="rId7" Type="http://schemas.openxmlformats.org/officeDocument/2006/relationships/tags" Target="../tags/tag451.xml" /><Relationship Id="rId8" Type="http://schemas.openxmlformats.org/officeDocument/2006/relationships/tags" Target="../tags/tag452.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463.xml" /><Relationship Id="rId11" Type="http://schemas.openxmlformats.org/officeDocument/2006/relationships/tags" Target="../tags/tag464.xml" /><Relationship Id="rId2" Type="http://schemas.openxmlformats.org/officeDocument/2006/relationships/notesSlide" Target="../notesSlides/notesSlide29.xml" /><Relationship Id="rId3" Type="http://schemas.openxmlformats.org/officeDocument/2006/relationships/tags" Target="../tags/tag457.xml" /><Relationship Id="rId4" Type="http://schemas.openxmlformats.org/officeDocument/2006/relationships/tags" Target="../tags/tag458.xml" /><Relationship Id="rId5" Type="http://schemas.openxmlformats.org/officeDocument/2006/relationships/tags" Target="../tags/tag459.xml" /><Relationship Id="rId6" Type="http://schemas.openxmlformats.org/officeDocument/2006/relationships/tags" Target="../tags/tag460.xml" /><Relationship Id="rId7" Type="http://schemas.openxmlformats.org/officeDocument/2006/relationships/image" Target="../media/image24.png" /><Relationship Id="rId8" Type="http://schemas.openxmlformats.org/officeDocument/2006/relationships/tags" Target="../tags/tag461.xml" /><Relationship Id="rId9" Type="http://schemas.openxmlformats.org/officeDocument/2006/relationships/tags" Target="../tags/tag46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 Id="rId3" Type="http://schemas.openxmlformats.org/officeDocument/2006/relationships/tags" Target="../tags/tag118.xml" /><Relationship Id="rId4" Type="http://schemas.openxmlformats.org/officeDocument/2006/relationships/tags" Target="../tags/tag119.xml" /><Relationship Id="rId5" Type="http://schemas.openxmlformats.org/officeDocument/2006/relationships/tags" Target="../tags/tag120.xml" /><Relationship Id="rId6" Type="http://schemas.openxmlformats.org/officeDocument/2006/relationships/tags" Target="../tags/tag121.xml" /><Relationship Id="rId7" Type="http://schemas.openxmlformats.org/officeDocument/2006/relationships/tags" Target="../tags/tag122.xml" /><Relationship Id="rId8" Type="http://schemas.openxmlformats.org/officeDocument/2006/relationships/tags" Target="../tags/tag123.xml" /><Relationship Id="rId9" Type="http://schemas.openxmlformats.org/officeDocument/2006/relationships/image" Target="../media/image3.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0.xml" /><Relationship Id="rId3" Type="http://schemas.openxmlformats.org/officeDocument/2006/relationships/tags" Target="../tags/tag469.xml" /><Relationship Id="rId4" Type="http://schemas.openxmlformats.org/officeDocument/2006/relationships/tags" Target="../tags/tag470.xml" /><Relationship Id="rId5" Type="http://schemas.openxmlformats.org/officeDocument/2006/relationships/tags" Target="../tags/tag471.xml" /><Relationship Id="rId6" Type="http://schemas.openxmlformats.org/officeDocument/2006/relationships/tags" Target="../tags/tag472.xml" /><Relationship Id="rId7" Type="http://schemas.openxmlformats.org/officeDocument/2006/relationships/tags" Target="../tags/tag473.xml" /><Relationship Id="rId8" Type="http://schemas.openxmlformats.org/officeDocument/2006/relationships/tags" Target="../tags/tag474.xml" /><Relationship Id="rId9" Type="http://schemas.openxmlformats.org/officeDocument/2006/relationships/tags" Target="../tags/tag475.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486.xml" /><Relationship Id="rId11" Type="http://schemas.openxmlformats.org/officeDocument/2006/relationships/tags" Target="../tags/tag487.xml" /><Relationship Id="rId2" Type="http://schemas.openxmlformats.org/officeDocument/2006/relationships/notesSlide" Target="../notesSlides/notesSlide31.xml" /><Relationship Id="rId3" Type="http://schemas.openxmlformats.org/officeDocument/2006/relationships/tags" Target="../tags/tag480.xml" /><Relationship Id="rId4" Type="http://schemas.openxmlformats.org/officeDocument/2006/relationships/tags" Target="../tags/tag481.xml" /><Relationship Id="rId5" Type="http://schemas.openxmlformats.org/officeDocument/2006/relationships/tags" Target="../tags/tag482.xml" /><Relationship Id="rId6" Type="http://schemas.openxmlformats.org/officeDocument/2006/relationships/tags" Target="../tags/tag483.xml" /><Relationship Id="rId7" Type="http://schemas.openxmlformats.org/officeDocument/2006/relationships/tags" Target="../tags/tag484.xml" /><Relationship Id="rId8" Type="http://schemas.openxmlformats.org/officeDocument/2006/relationships/image" Target="../media/image25.png" /><Relationship Id="rId9" Type="http://schemas.openxmlformats.org/officeDocument/2006/relationships/tags" Target="../tags/tag485.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2.xml" /><Relationship Id="rId3" Type="http://schemas.openxmlformats.org/officeDocument/2006/relationships/tags" Target="../tags/tag492.xml" /><Relationship Id="rId4" Type="http://schemas.openxmlformats.org/officeDocument/2006/relationships/tags" Target="../tags/tag493.xml" /><Relationship Id="rId5" Type="http://schemas.openxmlformats.org/officeDocument/2006/relationships/tags" Target="../tags/tag494.xml" /><Relationship Id="rId6" Type="http://schemas.openxmlformats.org/officeDocument/2006/relationships/tags" Target="../tags/tag495.xml" /><Relationship Id="rId7" Type="http://schemas.openxmlformats.org/officeDocument/2006/relationships/tags" Target="../tags/tag496.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507.xml" /><Relationship Id="rId2" Type="http://schemas.openxmlformats.org/officeDocument/2006/relationships/notesSlide" Target="../notesSlides/notesSlide33.xml" /><Relationship Id="rId3" Type="http://schemas.openxmlformats.org/officeDocument/2006/relationships/tags" Target="../tags/tag501.xml" /><Relationship Id="rId4" Type="http://schemas.openxmlformats.org/officeDocument/2006/relationships/tags" Target="../tags/tag502.xml" /><Relationship Id="rId5" Type="http://schemas.openxmlformats.org/officeDocument/2006/relationships/tags" Target="../tags/tag503.xml" /><Relationship Id="rId6" Type="http://schemas.openxmlformats.org/officeDocument/2006/relationships/tags" Target="../tags/tag504.xml" /><Relationship Id="rId7" Type="http://schemas.openxmlformats.org/officeDocument/2006/relationships/tags" Target="../tags/tag505.xml" /><Relationship Id="rId8" Type="http://schemas.openxmlformats.org/officeDocument/2006/relationships/tags" Target="../tags/tag506.xml" /><Relationship Id="rId9" Type="http://schemas.openxmlformats.org/officeDocument/2006/relationships/image" Target="../media/image26.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28.jpeg" /><Relationship Id="rId11" Type="http://schemas.openxmlformats.org/officeDocument/2006/relationships/tags" Target="../tags/tag518.xml" /><Relationship Id="rId12" Type="http://schemas.openxmlformats.org/officeDocument/2006/relationships/tags" Target="../tags/tag519.xml" /><Relationship Id="rId2" Type="http://schemas.openxmlformats.org/officeDocument/2006/relationships/notesSlide" Target="../notesSlides/notesSlide34.xml" /><Relationship Id="rId3" Type="http://schemas.openxmlformats.org/officeDocument/2006/relationships/tags" Target="../tags/tag512.xml" /><Relationship Id="rId4" Type="http://schemas.openxmlformats.org/officeDocument/2006/relationships/tags" Target="../tags/tag513.xml" /><Relationship Id="rId5" Type="http://schemas.openxmlformats.org/officeDocument/2006/relationships/tags" Target="../tags/tag514.xml" /><Relationship Id="rId6" Type="http://schemas.openxmlformats.org/officeDocument/2006/relationships/tags" Target="../tags/tag515.xml" /><Relationship Id="rId7" Type="http://schemas.openxmlformats.org/officeDocument/2006/relationships/tags" Target="../tags/tag516.xml" /><Relationship Id="rId8" Type="http://schemas.openxmlformats.org/officeDocument/2006/relationships/image" Target="../media/image27.png" /><Relationship Id="rId9" Type="http://schemas.openxmlformats.org/officeDocument/2006/relationships/tags" Target="../tags/tag517.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530.xml" /><Relationship Id="rId2" Type="http://schemas.openxmlformats.org/officeDocument/2006/relationships/notesSlide" Target="../notesSlides/notesSlide35.xml" /><Relationship Id="rId3" Type="http://schemas.openxmlformats.org/officeDocument/2006/relationships/tags" Target="../tags/tag524.xml" /><Relationship Id="rId4" Type="http://schemas.openxmlformats.org/officeDocument/2006/relationships/tags" Target="../tags/tag525.xml" /><Relationship Id="rId5" Type="http://schemas.openxmlformats.org/officeDocument/2006/relationships/tags" Target="../tags/tag526.xml" /><Relationship Id="rId6" Type="http://schemas.openxmlformats.org/officeDocument/2006/relationships/tags" Target="../tags/tag527.xml" /><Relationship Id="rId7" Type="http://schemas.openxmlformats.org/officeDocument/2006/relationships/tags" Target="../tags/tag528.xml" /><Relationship Id="rId8" Type="http://schemas.openxmlformats.org/officeDocument/2006/relationships/image" Target="../media/image29.png" /><Relationship Id="rId9" Type="http://schemas.openxmlformats.org/officeDocument/2006/relationships/tags" Target="../tags/tag529.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541.xml" /><Relationship Id="rId2" Type="http://schemas.openxmlformats.org/officeDocument/2006/relationships/notesSlide" Target="../notesSlides/notesSlide36.xml" /><Relationship Id="rId3" Type="http://schemas.openxmlformats.org/officeDocument/2006/relationships/tags" Target="../tags/tag535.xml" /><Relationship Id="rId4" Type="http://schemas.openxmlformats.org/officeDocument/2006/relationships/tags" Target="../tags/tag536.xml" /><Relationship Id="rId5" Type="http://schemas.openxmlformats.org/officeDocument/2006/relationships/tags" Target="../tags/tag537.xml" /><Relationship Id="rId6" Type="http://schemas.openxmlformats.org/officeDocument/2006/relationships/tags" Target="../tags/tag538.xml" /><Relationship Id="rId7" Type="http://schemas.openxmlformats.org/officeDocument/2006/relationships/tags" Target="../tags/tag539.xml" /><Relationship Id="rId8" Type="http://schemas.openxmlformats.org/officeDocument/2006/relationships/image" Target="../media/image30.png" /><Relationship Id="rId9" Type="http://schemas.openxmlformats.org/officeDocument/2006/relationships/tags" Target="../tags/tag540.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553.xml" /><Relationship Id="rId11" Type="http://schemas.openxmlformats.org/officeDocument/2006/relationships/tags" Target="../tags/tag554.xml" /><Relationship Id="rId12" Type="http://schemas.openxmlformats.org/officeDocument/2006/relationships/tags" Target="../tags/tag555.xml" /><Relationship Id="rId13" Type="http://schemas.openxmlformats.org/officeDocument/2006/relationships/tags" Target="../tags/tag556.xml" /><Relationship Id="rId14" Type="http://schemas.openxmlformats.org/officeDocument/2006/relationships/tags" Target="../tags/tag557.xml" /><Relationship Id="rId15" Type="http://schemas.openxmlformats.org/officeDocument/2006/relationships/tags" Target="../tags/tag558.xml" /><Relationship Id="rId16" Type="http://schemas.openxmlformats.org/officeDocument/2006/relationships/tags" Target="../tags/tag559.xml" /><Relationship Id="rId17" Type="http://schemas.openxmlformats.org/officeDocument/2006/relationships/tags" Target="../tags/tag560.xml" /><Relationship Id="rId18" Type="http://schemas.openxmlformats.org/officeDocument/2006/relationships/tags" Target="../tags/tag561.xml" /><Relationship Id="rId19" Type="http://schemas.openxmlformats.org/officeDocument/2006/relationships/tags" Target="../tags/tag562.xml" /><Relationship Id="rId2" Type="http://schemas.openxmlformats.org/officeDocument/2006/relationships/notesSlide" Target="../notesSlides/notesSlide37.xml" /><Relationship Id="rId20" Type="http://schemas.openxmlformats.org/officeDocument/2006/relationships/tags" Target="../tags/tag563.xml" /><Relationship Id="rId21" Type="http://schemas.openxmlformats.org/officeDocument/2006/relationships/tags" Target="../tags/tag564.xml" /><Relationship Id="rId22" Type="http://schemas.openxmlformats.org/officeDocument/2006/relationships/tags" Target="../tags/tag565.xml" /><Relationship Id="rId23" Type="http://schemas.openxmlformats.org/officeDocument/2006/relationships/tags" Target="../tags/tag566.xml" /><Relationship Id="rId24" Type="http://schemas.openxmlformats.org/officeDocument/2006/relationships/tags" Target="../tags/tag567.xml" /><Relationship Id="rId25" Type="http://schemas.openxmlformats.org/officeDocument/2006/relationships/tags" Target="../tags/tag568.xml" /><Relationship Id="rId26" Type="http://schemas.openxmlformats.org/officeDocument/2006/relationships/tags" Target="../tags/tag569.xml" /><Relationship Id="rId27" Type="http://schemas.openxmlformats.org/officeDocument/2006/relationships/tags" Target="../tags/tag570.xml" /><Relationship Id="rId28" Type="http://schemas.openxmlformats.org/officeDocument/2006/relationships/tags" Target="../tags/tag571.xml" /><Relationship Id="rId29" Type="http://schemas.openxmlformats.org/officeDocument/2006/relationships/tags" Target="../tags/tag572.xml" /><Relationship Id="rId3" Type="http://schemas.openxmlformats.org/officeDocument/2006/relationships/tags" Target="../tags/tag546.xml" /><Relationship Id="rId30" Type="http://schemas.openxmlformats.org/officeDocument/2006/relationships/tags" Target="../tags/tag573.xml" /><Relationship Id="rId31" Type="http://schemas.openxmlformats.org/officeDocument/2006/relationships/tags" Target="../tags/tag574.xml" /><Relationship Id="rId32" Type="http://schemas.openxmlformats.org/officeDocument/2006/relationships/tags" Target="../tags/tag575.xml" /><Relationship Id="rId4" Type="http://schemas.openxmlformats.org/officeDocument/2006/relationships/tags" Target="../tags/tag547.xml" /><Relationship Id="rId5" Type="http://schemas.openxmlformats.org/officeDocument/2006/relationships/tags" Target="../tags/tag548.xml" /><Relationship Id="rId6" Type="http://schemas.openxmlformats.org/officeDocument/2006/relationships/tags" Target="../tags/tag549.xml" /><Relationship Id="rId7" Type="http://schemas.openxmlformats.org/officeDocument/2006/relationships/tags" Target="../tags/tag550.xml" /><Relationship Id="rId8" Type="http://schemas.openxmlformats.org/officeDocument/2006/relationships/tags" Target="../tags/tag551.xml" /><Relationship Id="rId9" Type="http://schemas.openxmlformats.org/officeDocument/2006/relationships/tags" Target="../tags/tag552.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8.xml" /><Relationship Id="rId3" Type="http://schemas.openxmlformats.org/officeDocument/2006/relationships/tags" Target="../tags/tag580.xml" /><Relationship Id="rId4" Type="http://schemas.openxmlformats.org/officeDocument/2006/relationships/tags" Target="../tags/tag581.xml" /><Relationship Id="rId5" Type="http://schemas.openxmlformats.org/officeDocument/2006/relationships/tags" Target="../tags/tag582.xml" /><Relationship Id="rId6" Type="http://schemas.openxmlformats.org/officeDocument/2006/relationships/tags" Target="../tags/tag583.xml" /><Relationship Id="rId7" Type="http://schemas.openxmlformats.org/officeDocument/2006/relationships/tags" Target="../tags/tag584.xml" /><Relationship Id="rId8" Type="http://schemas.openxmlformats.org/officeDocument/2006/relationships/tags" Target="../tags/tag585.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jpeg" /><Relationship Id="rId11" Type="http://schemas.openxmlformats.org/officeDocument/2006/relationships/tags" Target="../tags/tag597.xml" /><Relationship Id="rId12" Type="http://schemas.openxmlformats.org/officeDocument/2006/relationships/tags" Target="../tags/tag598.xml" /><Relationship Id="rId13" Type="http://schemas.openxmlformats.org/officeDocument/2006/relationships/image" Target="../media/image31.png" /><Relationship Id="rId14" Type="http://schemas.openxmlformats.org/officeDocument/2006/relationships/tags" Target="../tags/tag599.xml" /><Relationship Id="rId2" Type="http://schemas.openxmlformats.org/officeDocument/2006/relationships/notesSlide" Target="../notesSlides/notesSlide39.xml" /><Relationship Id="rId3" Type="http://schemas.openxmlformats.org/officeDocument/2006/relationships/tags" Target="../tags/tag590.xml" /><Relationship Id="rId4" Type="http://schemas.openxmlformats.org/officeDocument/2006/relationships/tags" Target="../tags/tag591.xml" /><Relationship Id="rId5" Type="http://schemas.openxmlformats.org/officeDocument/2006/relationships/tags" Target="../tags/tag592.xml" /><Relationship Id="rId6" Type="http://schemas.openxmlformats.org/officeDocument/2006/relationships/tags" Target="../tags/tag593.xml" /><Relationship Id="rId7" Type="http://schemas.openxmlformats.org/officeDocument/2006/relationships/tags" Target="../tags/tag594.xml" /><Relationship Id="rId8" Type="http://schemas.openxmlformats.org/officeDocument/2006/relationships/tags" Target="../tags/tag595.xml" /><Relationship Id="rId9" Type="http://schemas.openxmlformats.org/officeDocument/2006/relationships/tags" Target="../tags/tag596.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5.jpeg" /><Relationship Id="rId11" Type="http://schemas.openxmlformats.org/officeDocument/2006/relationships/tags" Target="../tags/tag134.xml" /><Relationship Id="rId12" Type="http://schemas.openxmlformats.org/officeDocument/2006/relationships/tags" Target="../tags/tag135.xml" /><Relationship Id="rId2" Type="http://schemas.openxmlformats.org/officeDocument/2006/relationships/notesSlide" Target="../notesSlides/notesSlide4.xml" /><Relationship Id="rId3" Type="http://schemas.openxmlformats.org/officeDocument/2006/relationships/tags" Target="../tags/tag128.xml" /><Relationship Id="rId4" Type="http://schemas.openxmlformats.org/officeDocument/2006/relationships/tags" Target="../tags/tag129.xml" /><Relationship Id="rId5" Type="http://schemas.openxmlformats.org/officeDocument/2006/relationships/tags" Target="../tags/tag130.xml" /><Relationship Id="rId6" Type="http://schemas.openxmlformats.org/officeDocument/2006/relationships/tags" Target="../tags/tag131.xml" /><Relationship Id="rId7" Type="http://schemas.openxmlformats.org/officeDocument/2006/relationships/tags" Target="../tags/tag132.xml" /><Relationship Id="rId8" Type="http://schemas.openxmlformats.org/officeDocument/2006/relationships/image" Target="../media/image4.jpeg" /><Relationship Id="rId9" Type="http://schemas.openxmlformats.org/officeDocument/2006/relationships/tags" Target="../tags/tag13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147.xml" /><Relationship Id="rId11" Type="http://schemas.openxmlformats.org/officeDocument/2006/relationships/tags" Target="../tags/tag148.xml" /><Relationship Id="rId12" Type="http://schemas.openxmlformats.org/officeDocument/2006/relationships/image" Target="../media/image6.jpeg" /><Relationship Id="rId13" Type="http://schemas.openxmlformats.org/officeDocument/2006/relationships/tags" Target="../tags/tag149.xml" /><Relationship Id="rId14" Type="http://schemas.openxmlformats.org/officeDocument/2006/relationships/tags" Target="../tags/tag150.xml" /><Relationship Id="rId15" Type="http://schemas.openxmlformats.org/officeDocument/2006/relationships/tags" Target="../tags/tag151.xml" /><Relationship Id="rId2" Type="http://schemas.openxmlformats.org/officeDocument/2006/relationships/notesSlide" Target="../notesSlides/notesSlide5.xml" /><Relationship Id="rId3" Type="http://schemas.openxmlformats.org/officeDocument/2006/relationships/tags" Target="../tags/tag140.xml" /><Relationship Id="rId4" Type="http://schemas.openxmlformats.org/officeDocument/2006/relationships/tags" Target="../tags/tag141.xml" /><Relationship Id="rId5" Type="http://schemas.openxmlformats.org/officeDocument/2006/relationships/tags" Target="../tags/tag142.xml" /><Relationship Id="rId6" Type="http://schemas.openxmlformats.org/officeDocument/2006/relationships/tags" Target="../tags/tag143.xml" /><Relationship Id="rId7" Type="http://schemas.openxmlformats.org/officeDocument/2006/relationships/tags" Target="../tags/tag144.xml" /><Relationship Id="rId8" Type="http://schemas.openxmlformats.org/officeDocument/2006/relationships/tags" Target="../tags/tag145.xml" /><Relationship Id="rId9" Type="http://schemas.openxmlformats.org/officeDocument/2006/relationships/tags" Target="../tags/tag14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162.xml" /><Relationship Id="rId11" Type="http://schemas.openxmlformats.org/officeDocument/2006/relationships/tags" Target="../tags/tag163.xml" /><Relationship Id="rId12" Type="http://schemas.openxmlformats.org/officeDocument/2006/relationships/tags" Target="../tags/tag164.xml" /><Relationship Id="rId13" Type="http://schemas.openxmlformats.org/officeDocument/2006/relationships/tags" Target="../tags/tag165.xml" /><Relationship Id="rId14" Type="http://schemas.openxmlformats.org/officeDocument/2006/relationships/tags" Target="../tags/tag166.xml" /><Relationship Id="rId15" Type="http://schemas.openxmlformats.org/officeDocument/2006/relationships/tags" Target="../tags/tag167.xml" /><Relationship Id="rId16" Type="http://schemas.openxmlformats.org/officeDocument/2006/relationships/tags" Target="../tags/tag168.xml" /><Relationship Id="rId17" Type="http://schemas.openxmlformats.org/officeDocument/2006/relationships/tags" Target="../tags/tag169.xml" /><Relationship Id="rId18" Type="http://schemas.openxmlformats.org/officeDocument/2006/relationships/tags" Target="../tags/tag170.xml" /><Relationship Id="rId19" Type="http://schemas.openxmlformats.org/officeDocument/2006/relationships/tags" Target="../tags/tag171.xml" /><Relationship Id="rId2" Type="http://schemas.openxmlformats.org/officeDocument/2006/relationships/notesSlide" Target="../notesSlides/notesSlide6.xml" /><Relationship Id="rId20" Type="http://schemas.openxmlformats.org/officeDocument/2006/relationships/tags" Target="../tags/tag172.xml" /><Relationship Id="rId21" Type="http://schemas.openxmlformats.org/officeDocument/2006/relationships/tags" Target="../tags/tag173.xml" /><Relationship Id="rId22" Type="http://schemas.openxmlformats.org/officeDocument/2006/relationships/tags" Target="../tags/tag174.xml" /><Relationship Id="rId23" Type="http://schemas.openxmlformats.org/officeDocument/2006/relationships/tags" Target="../tags/tag175.xml" /><Relationship Id="rId24" Type="http://schemas.openxmlformats.org/officeDocument/2006/relationships/tags" Target="../tags/tag176.xml" /><Relationship Id="rId25" Type="http://schemas.openxmlformats.org/officeDocument/2006/relationships/image" Target="../media/image8.png" /><Relationship Id="rId26" Type="http://schemas.openxmlformats.org/officeDocument/2006/relationships/tags" Target="../tags/tag177.xml" /><Relationship Id="rId27" Type="http://schemas.openxmlformats.org/officeDocument/2006/relationships/tags" Target="../tags/tag178.xml" /><Relationship Id="rId28" Type="http://schemas.openxmlformats.org/officeDocument/2006/relationships/tags" Target="../tags/tag179.xml" /><Relationship Id="rId29" Type="http://schemas.openxmlformats.org/officeDocument/2006/relationships/tags" Target="../tags/tag180.xml" /><Relationship Id="rId3" Type="http://schemas.openxmlformats.org/officeDocument/2006/relationships/tags" Target="../tags/tag156.xml" /><Relationship Id="rId30" Type="http://schemas.openxmlformats.org/officeDocument/2006/relationships/tags" Target="../tags/tag181.xml" /><Relationship Id="rId31" Type="http://schemas.openxmlformats.org/officeDocument/2006/relationships/tags" Target="../tags/tag182.xml" /><Relationship Id="rId4" Type="http://schemas.openxmlformats.org/officeDocument/2006/relationships/tags" Target="../tags/tag157.xml" /><Relationship Id="rId5" Type="http://schemas.openxmlformats.org/officeDocument/2006/relationships/tags" Target="../tags/tag158.xml" /><Relationship Id="rId6" Type="http://schemas.openxmlformats.org/officeDocument/2006/relationships/tags" Target="../tags/tag159.xml" /><Relationship Id="rId7" Type="http://schemas.openxmlformats.org/officeDocument/2006/relationships/tags" Target="../tags/tag160.xml" /><Relationship Id="rId8" Type="http://schemas.openxmlformats.org/officeDocument/2006/relationships/tags" Target="../tags/tag161.xml" /><Relationship Id="rId9" Type="http://schemas.openxmlformats.org/officeDocument/2006/relationships/image" Target="../media/image7.wmf"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7.xml" /><Relationship Id="rId3" Type="http://schemas.openxmlformats.org/officeDocument/2006/relationships/tags" Target="../tags/tag187.xml" /><Relationship Id="rId4" Type="http://schemas.openxmlformats.org/officeDocument/2006/relationships/tags" Target="../tags/tag188.xml" /><Relationship Id="rId5" Type="http://schemas.openxmlformats.org/officeDocument/2006/relationships/tags" Target="../tags/tag189.xml" /><Relationship Id="rId6" Type="http://schemas.openxmlformats.org/officeDocument/2006/relationships/tags" Target="../tags/tag190.xml" /><Relationship Id="rId7" Type="http://schemas.openxmlformats.org/officeDocument/2006/relationships/tags" Target="../tags/tag191.xml" /><Relationship Id="rId8" Type="http://schemas.openxmlformats.org/officeDocument/2006/relationships/tags" Target="../tags/tag19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ags" Target="../tags/tag204.xml" /><Relationship Id="rId11" Type="http://schemas.openxmlformats.org/officeDocument/2006/relationships/tags" Target="../tags/tag205.xml" /><Relationship Id="rId2" Type="http://schemas.openxmlformats.org/officeDocument/2006/relationships/notesSlide" Target="../notesSlides/notesSlide8.xml" /><Relationship Id="rId3" Type="http://schemas.openxmlformats.org/officeDocument/2006/relationships/tags" Target="../tags/tag197.xml" /><Relationship Id="rId4" Type="http://schemas.openxmlformats.org/officeDocument/2006/relationships/tags" Target="../tags/tag198.xml" /><Relationship Id="rId5" Type="http://schemas.openxmlformats.org/officeDocument/2006/relationships/tags" Target="../tags/tag199.xml" /><Relationship Id="rId6" Type="http://schemas.openxmlformats.org/officeDocument/2006/relationships/tags" Target="../tags/tag200.xml" /><Relationship Id="rId7" Type="http://schemas.openxmlformats.org/officeDocument/2006/relationships/tags" Target="../tags/tag201.xml" /><Relationship Id="rId8" Type="http://schemas.openxmlformats.org/officeDocument/2006/relationships/tags" Target="../tags/tag202.xml" /><Relationship Id="rId9" Type="http://schemas.openxmlformats.org/officeDocument/2006/relationships/tags" Target="../tags/tag203.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9.xml" /><Relationship Id="rId3" Type="http://schemas.openxmlformats.org/officeDocument/2006/relationships/tags" Target="../tags/tag210.xml" /><Relationship Id="rId4" Type="http://schemas.openxmlformats.org/officeDocument/2006/relationships/tags" Target="../tags/tag211.xml" /><Relationship Id="rId5" Type="http://schemas.openxmlformats.org/officeDocument/2006/relationships/tags" Target="../tags/tag212.xml" /><Relationship Id="rId6" Type="http://schemas.openxmlformats.org/officeDocument/2006/relationships/tags" Target="../tags/tag213.xml" /><Relationship Id="rId7" Type="http://schemas.openxmlformats.org/officeDocument/2006/relationships/tags" Target="../tags/tag214.xml" /><Relationship Id="rId8" Type="http://schemas.openxmlformats.org/officeDocument/2006/relationships/tags" Target="../tags/tag215.xml" /><Relationship Id="rId9" Type="http://schemas.openxmlformats.org/officeDocument/2006/relationships/tags" Target="../tags/tag216.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006B55"/>
        </a:solidFill>
        <a:effectLst/>
      </p:bgPr>
    </p:bg>
    <p:spTree>
      <p:nvGrpSpPr>
        <p:cNvPr id="1" name=""/>
        <p:cNvGrpSpPr/>
        <p:nvPr>
          <p:custDataLst>
            <p:tags r:id="rId3"/>
          </p:custDataLst>
        </p:nvPr>
      </p:nvGrpSpPr>
      <p:grpSpPr>
        <a:xfrm>
          <a:off x="0" y="0"/>
          <a:ext cx="0" cy="0"/>
        </a:xfrm>
      </p:grpSpPr>
      <p:sp>
        <p:nvSpPr>
          <p:cNvPr id="9" name="文本框 8"/>
          <p:cNvSpPr txBox="1"/>
          <p:nvPr>
            <p:custDataLst>
              <p:tags r:id="rId4"/>
            </p:custDataLst>
          </p:nvPr>
        </p:nvSpPr>
        <p:spPr>
          <a:xfrm>
            <a:off x="468313" y="1811200"/>
            <a:ext cx="6229416" cy="1323439"/>
          </a:xfrm>
          <a:prstGeom prst="rect">
            <a:avLst/>
          </a:prstGeom>
          <a:noFill/>
        </p:spPr>
        <p:txBody>
          <a:bodyPr wrap="square" rtlCol="0">
            <a:spAutoFit/>
          </a:bodyPr>
          <a:lstStyle/>
          <a:p>
            <a:pPr algn="ctr"/>
            <a:r>
              <a:rPr lang="zh-CN" altLang="en-US" sz="4000" spc="500" smtClean="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第二章 </a:t>
            </a:r>
            <a:endParaRPr lang="en-US" altLang="zh-CN" sz="4000" spc="500" smtClean="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a:p>
            <a:pPr algn="ctr"/>
            <a:r>
              <a:rPr lang="zh-CN" altLang="en-US" sz="4000" spc="500" smtClean="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匀变速直线运动的研究</a:t>
            </a:r>
            <a:endParaRPr lang="en-US" altLang="zh-CN" sz="4000" spc="50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文本框 5"/>
          <p:cNvSpPr txBox="1"/>
          <p:nvPr>
            <p:custDataLst>
              <p:tags r:id="rId5"/>
            </p:custDataLst>
          </p:nvPr>
        </p:nvSpPr>
        <p:spPr>
          <a:xfrm>
            <a:off x="241444" y="3348250"/>
            <a:ext cx="6523498" cy="923330"/>
          </a:xfrm>
          <a:prstGeom prst="rect">
            <a:avLst/>
          </a:prstGeom>
          <a:noFill/>
        </p:spPr>
        <p:txBody>
          <a:bodyPr wrap="square" rtlCol="0">
            <a:spAutoFit/>
          </a:bodyPr>
          <a:lstStyle/>
          <a:p>
            <a:pPr algn="ctr">
              <a:lnSpc>
                <a:spcPct val="150000"/>
              </a:lnSpc>
            </a:pPr>
            <a:r>
              <a:rPr lang="en-US" altLang="zh-CN" sz="3600" spc="5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Source Han Serif SC" panose="02020400000000000000" pitchFamily="18" charset="-122"/>
              </a:rPr>
              <a:t>2.4</a:t>
            </a:r>
            <a:r>
              <a:rPr lang="en-US" altLang="zh-CN" sz="3600" spc="5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  </a:t>
            </a:r>
            <a:r>
              <a:rPr lang="zh-CN" altLang="en-US" sz="3600" spc="5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自由落体运动</a:t>
            </a:r>
            <a:endParaRPr lang="zh-CN" altLang="en-US" sz="3600" spc="5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endParaRPr>
          </a:p>
        </p:txBody>
      </p:sp>
      <p:grpSp>
        <p:nvGrpSpPr>
          <p:cNvPr id="3" name="组合 2"/>
          <p:cNvGrpSpPr/>
          <p:nvPr>
            <p:custDataLst>
              <p:tags r:id="rId6"/>
            </p:custDataLst>
          </p:nvPr>
        </p:nvGrpSpPr>
        <p:grpSpPr>
          <a:xfrm>
            <a:off x="6674942" y="857559"/>
            <a:ext cx="5607215" cy="4463641"/>
            <a:chOff x="5629913" y="957757"/>
            <a:chExt cx="5607215" cy="4463641"/>
          </a:xfrm>
        </p:grpSpPr>
        <p:sp>
          <p:nvSpPr>
            <p:cNvPr id="2" name="等腰三角形 1"/>
            <p:cNvSpPr/>
            <p:nvPr>
              <p:custDataLst>
                <p:tags r:id="rId7"/>
              </p:custDataLst>
            </p:nvPr>
          </p:nvSpPr>
          <p:spPr>
            <a:xfrm rot="3663470">
              <a:off x="8006163" y="1352460"/>
              <a:ext cx="2975080" cy="2185674"/>
            </a:xfrm>
            <a:prstGeom prst="triangle">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xmlns="" id="{E7683D64-19AC-420B-B8DE-88A0CC240296}"/>
                </a:ext>
              </a:extLst>
            </p:cNvPr>
            <p:cNvSpPr/>
            <p:nvPr>
              <p:custDataLst>
                <p:tags r:id="rId8"/>
              </p:custDataLst>
            </p:nvPr>
          </p:nvSpPr>
          <p:spPr>
            <a:xfrm>
              <a:off x="5629913" y="1641398"/>
              <a:ext cx="3780000" cy="37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椭圆 7">
              <a:extLst>
                <a:ext uri="{FF2B5EF4-FFF2-40B4-BE49-F238E27FC236}">
                  <a16:creationId xmlns:a16="http://schemas.microsoft.com/office/drawing/2014/main" xmlns="" id="{E7683D64-19AC-420B-B8DE-88A0CC240296}"/>
                </a:ext>
              </a:extLst>
            </p:cNvPr>
            <p:cNvSpPr/>
            <p:nvPr>
              <p:custDataLst>
                <p:tags r:id="rId9"/>
              </p:custDataLst>
            </p:nvPr>
          </p:nvSpPr>
          <p:spPr>
            <a:xfrm>
              <a:off x="5719913" y="1731398"/>
              <a:ext cx="3600000" cy="360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椭圆 18">
              <a:extLst>
                <a:ext uri="{FF2B5EF4-FFF2-40B4-BE49-F238E27FC236}">
                  <a16:creationId xmlns:a16="http://schemas.microsoft.com/office/drawing/2014/main" xmlns="" id="{D07C5921-2F1E-4509-91A5-08F08449CF88}"/>
                </a:ext>
              </a:extLst>
            </p:cNvPr>
            <p:cNvSpPr>
              <a:spLocks noChangeAspect="1"/>
            </p:cNvSpPr>
            <p:nvPr>
              <p:custDataLst>
                <p:tags r:id="rId10"/>
              </p:custDataLst>
            </p:nvPr>
          </p:nvSpPr>
          <p:spPr>
            <a:xfrm>
              <a:off x="5900276" y="1911398"/>
              <a:ext cx="3239274" cy="3240000"/>
            </a:xfrm>
            <a:prstGeom prst="ellipse">
              <a:avLst/>
            </a:prstGeom>
            <a:blipFill dpi="0" rotWithShape="1">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椭圆 9">
              <a:extLst>
                <a:ext uri="{FF2B5EF4-FFF2-40B4-BE49-F238E27FC236}">
                  <a16:creationId xmlns:a16="http://schemas.microsoft.com/office/drawing/2014/main" xmlns="" id="{E7683D64-19AC-420B-B8DE-88A0CC240296}"/>
                </a:ext>
              </a:extLst>
            </p:cNvPr>
            <p:cNvSpPr>
              <a:spLocks noChangeAspect="1"/>
            </p:cNvSpPr>
            <p:nvPr>
              <p:custDataLst>
                <p:tags r:id="rId12"/>
              </p:custDataLst>
            </p:nvPr>
          </p:nvSpPr>
          <p:spPr>
            <a:xfrm>
              <a:off x="9797128" y="1641398"/>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椭圆 10">
              <a:extLst>
                <a:ext uri="{FF2B5EF4-FFF2-40B4-BE49-F238E27FC236}">
                  <a16:creationId xmlns:a16="http://schemas.microsoft.com/office/drawing/2014/main" xmlns="" id="{E7683D64-19AC-420B-B8DE-88A0CC240296}"/>
                </a:ext>
              </a:extLst>
            </p:cNvPr>
            <p:cNvSpPr>
              <a:spLocks noChangeAspect="1"/>
            </p:cNvSpPr>
            <p:nvPr>
              <p:custDataLst>
                <p:tags r:id="rId13"/>
              </p:custDataLst>
            </p:nvPr>
          </p:nvSpPr>
          <p:spPr>
            <a:xfrm>
              <a:off x="9977128" y="1821398"/>
              <a:ext cx="1080000" cy="10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Tree>
    <p:extLst>
      <p:ext uri="{BB962C8B-B14F-4D97-AF65-F5344CB8AC3E}">
        <p14:creationId xmlns:p14="http://schemas.microsoft.com/office/powerpoint/2010/main" val="2286850007"/>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1200329"/>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轻物和重物都有可能下落得快，那么到底是什么因素造成了这种结果呢？如果没有这个因素的影响，轻重不同的物体谁会下落得更快呢？</a:t>
            </a:r>
            <a:endParaRPr lang="zh-CN" altLang="en-US" sz="2400" kern="0">
              <a:solidFill>
                <a:schemeClr val="bg1"/>
              </a:solidFill>
            </a:endParaRPr>
          </a:p>
        </p:txBody>
      </p:sp>
      <p:sp>
        <p:nvSpPr>
          <p:cNvPr id="9" name="文本框 8"/>
          <p:cNvSpPr txBox="1"/>
          <p:nvPr>
            <p:custDataLst>
              <p:tags r:id="rId7"/>
            </p:custDataLst>
          </p:nvPr>
        </p:nvSpPr>
        <p:spPr>
          <a:xfrm>
            <a:off x="468244" y="745287"/>
            <a:ext cx="902811"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思考</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8" name="文本框 7">
            <a:extLst>
              <a:ext uri="{FF2B5EF4-FFF2-40B4-BE49-F238E27FC236}">
                <a16:creationId xmlns:a16="http://schemas.microsoft.com/office/drawing/2014/main" xmlns="" id="{A99EEF44-BD5C-4D25-BBE6-CBC21E3143AB}"/>
              </a:ext>
            </a:extLst>
          </p:cNvPr>
          <p:cNvSpPr txBox="1"/>
          <p:nvPr>
            <p:custDataLst>
              <p:tags r:id="rId8"/>
            </p:custDataLst>
          </p:nvPr>
        </p:nvSpPr>
        <p:spPr>
          <a:xfrm>
            <a:off x="468313" y="2816996"/>
            <a:ext cx="10583862" cy="523220"/>
          </a:xfrm>
          <a:prstGeom prst="rect">
            <a:avLst/>
          </a:prstGeom>
          <a:noFill/>
          <a:ln w="9525">
            <a:noFill/>
          </a:ln>
        </p:spPr>
        <p:txBody>
          <a:bodyPr wrap="square" anchor="t">
            <a:spAutoFit/>
          </a:bodyPr>
          <a:lstStyle/>
          <a:p>
            <a:pPr algn="ctr">
              <a:spcBef>
                <a:spcPct val="50000"/>
              </a:spcBef>
            </a:pPr>
            <a:r>
              <a:rPr lang="zh-CN" altLang="en-US" sz="2800" smtClean="0">
                <a:solidFill>
                  <a:srgbClr val="00CCFF"/>
                </a:solidFill>
                <a:latin typeface="Times New Roman" panose="02020603050405020304" pitchFamily="18" charset="0"/>
                <a:ea typeface="微软雅黑" panose="020b0503020204020204" pitchFamily="34" charset="-122"/>
              </a:rPr>
              <a:t>空气阻力</a:t>
            </a:r>
            <a:endParaRPr lang="en-US" altLang="x-none" sz="2800">
              <a:solidFill>
                <a:srgbClr val="00CCFF"/>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xmlns="" id="{D68DA85B-BD58-493C-9FE4-DB276E66FC6B}"/>
              </a:ext>
            </a:extLst>
          </p:cNvPr>
          <p:cNvSpPr txBox="1"/>
          <p:nvPr>
            <p:custDataLst>
              <p:tags r:id="rId9"/>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952717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5026701" y="1290524"/>
            <a:ext cx="1467087" cy="646331"/>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在空气中</a:t>
            </a:r>
            <a:endParaRPr lang="zh-CN" altLang="en-US" sz="2400" kern="0">
              <a:solidFill>
                <a:schemeClr val="bg1"/>
              </a:solidFill>
            </a:endParaRPr>
          </a:p>
        </p:txBody>
      </p:sp>
      <p:sp>
        <p:nvSpPr>
          <p:cNvPr id="9" name="文本框 8"/>
          <p:cNvSpPr txBox="1"/>
          <p:nvPr>
            <p:custDataLst>
              <p:tags r:id="rId7"/>
            </p:custDataLst>
          </p:nvPr>
        </p:nvSpPr>
        <p:spPr>
          <a:xfrm>
            <a:off x="468244" y="745287"/>
            <a:ext cx="1980029"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牛顿管实验</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pic>
        <p:nvPicPr>
          <p:cNvPr id="8" name="视频1">
            <a:hlinkClick action="ppaction://media"/>
            <a:extLst>
              <a:ext uri="{FF2B5EF4-FFF2-40B4-BE49-F238E27FC236}">
                <a16:creationId xmlns:a16="http://schemas.microsoft.com/office/drawing/2014/main" xmlns="" id="{EF6B11C7-C94E-4B0F-922B-E2AE5D14D3EB}"/>
              </a:ext>
            </a:extLst>
          </p:cNvPr>
          <p:cNvPicPr>
            <a:picLocks noChangeAspect="1"/>
          </p:cNvPicPr>
          <p:nvPr>
            <a:videoFile r:link="rId10"/>
            <p:custDataLst>
              <p:tags r:id="rId9"/>
            </p:custDataLst>
            <p:extLst>
              <p:ext uri="{DAA4B4D4-6D71-4841-9C94-3DE7FCFB9230}">
                <p14:media xmlns:p14="http://schemas.microsoft.com/office/powerpoint/2010/main" r:embed="rId11"/>
              </p:ext>
            </p:extLst>
          </p:nvPr>
        </p:nvPicPr>
        <p:blipFill>
          <a:blip r:embed="rId8"/>
          <a:srcRect t="8006" b="-384"/>
          <a:stretch>
            <a:fillRect/>
          </a:stretch>
        </p:blipFill>
        <p:spPr>
          <a:xfrm>
            <a:off x="2684938" y="1936855"/>
            <a:ext cx="6150612" cy="4100408"/>
          </a:xfrm>
          <a:prstGeom prst="rect">
            <a:avLst/>
          </a:prstGeom>
        </p:spPr>
      </p:pic>
      <p:sp>
        <p:nvSpPr>
          <p:cNvPr id="10" name="文本框 9">
            <a:extLst>
              <a:ext uri="{FF2B5EF4-FFF2-40B4-BE49-F238E27FC236}">
                <a16:creationId xmlns:a16="http://schemas.microsoft.com/office/drawing/2014/main" xmlns="" id="{D68DA85B-BD58-493C-9FE4-DB276E66FC6B}"/>
              </a:ext>
            </a:extLst>
          </p:cNvPr>
          <p:cNvSpPr txBox="1"/>
          <p:nvPr>
            <p:custDataLst>
              <p:tags r:id="rId12"/>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3600442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mediacall" presetSubtype="0" fill="hold" nodeType="clickEffect">
                                  <p:stCondLst>
                                    <p:cond delay="0"/>
                                  </p:stCondLst>
                                  <p:childTnLst>
                                    <p:cmd type="call" cmd="playFrom(0.0)">
                                      <p:cBhvr>
                                        <p:cTn id="10" dur="12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nodeType="clickPar">
                      <p:stCondLst>
                        <p:cond delay="indefinite"/>
                      </p:stCondLst>
                      <p:childTnLst>
                        <p:par>
                          <p:cTn id="13" fill="hold" nodeType="afterGroup">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8" fill="hold" display="0">
                  <p:stCondLst>
                    <p:cond delay="indefinite"/>
                  </p:stCondLst>
                  <p:endCondLst>
                    <p:cond evt="onNext" delay="0">
                      <p:tgtEl>
                        <p:sldTgt/>
                      </p:tgtEl>
                    </p:cond>
                    <p:cond evt="onPrev">
                      <p:tgtEl>
                        <p:sldTgt/>
                      </p:tgtEl>
                    </p:cond>
                  </p:endCondLst>
                </p:cTn>
                <p:tgtEl>
                  <p:spTgt spid="8"/>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980029"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牛顿管实验</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pic>
        <p:nvPicPr>
          <p:cNvPr id="10" name="视频2-2">
            <a:hlinkClick action="ppaction://media"/>
            <a:extLst>
              <a:ext uri="{FF2B5EF4-FFF2-40B4-BE49-F238E27FC236}">
                <a16:creationId xmlns:a16="http://schemas.microsoft.com/office/drawing/2014/main" xmlns="" id="{1986D602-D92E-431C-8D31-6FBCFDEA283E}"/>
              </a:ext>
            </a:extLst>
          </p:cNvPr>
          <p:cNvPicPr>
            <a:picLocks noChangeAspect="1"/>
          </p:cNvPicPr>
          <p:nvPr>
            <a:videoFile r:link="rId9"/>
            <p:custDataLst>
              <p:tags r:id="rId8"/>
            </p:custDataLst>
            <p:extLst>
              <p:ext uri="{DAA4B4D4-6D71-4841-9C94-3DE7FCFB9230}">
                <p14:media xmlns:p14="http://schemas.microsoft.com/office/powerpoint/2010/main" r:embed="rId10"/>
              </p:ext>
            </p:extLst>
          </p:nvPr>
        </p:nvPicPr>
        <p:blipFill>
          <a:blip r:embed="rId7"/>
          <a:srcRect t="8245" b="620"/>
          <a:stretch>
            <a:fillRect/>
          </a:stretch>
        </p:blipFill>
        <p:spPr>
          <a:xfrm>
            <a:off x="2829511" y="1919099"/>
            <a:ext cx="5861466" cy="3748147"/>
          </a:xfrm>
          <a:prstGeom prst="rect">
            <a:avLst/>
          </a:prstGeom>
        </p:spPr>
      </p:pic>
      <p:sp>
        <p:nvSpPr>
          <p:cNvPr id="11" name="矩形 10"/>
          <p:cNvSpPr/>
          <p:nvPr>
            <p:custDataLst>
              <p:tags r:id="rId11"/>
            </p:custDataLst>
          </p:nvPr>
        </p:nvSpPr>
        <p:spPr>
          <a:xfrm>
            <a:off x="5026701" y="1275141"/>
            <a:ext cx="1467087" cy="646331"/>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在真空中</a:t>
            </a:r>
            <a:endParaRPr lang="zh-CN" altLang="en-US" sz="2400" kern="0">
              <a:solidFill>
                <a:schemeClr val="bg1"/>
              </a:solidFill>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12"/>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72565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mediacall" presetSubtype="0" fill="hold" nodeType="clickEffect">
                                  <p:stCondLst>
                                    <p:cond delay="0"/>
                                  </p:stCondLst>
                                  <p:childTnLst>
                                    <p:cmd type="call" cmd="playFrom(0.0)">
                                      <p:cBhvr>
                                        <p:cTn id="10" dur="74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endCondLst>
                    <p:cond evt="onNext" delay="0">
                      <p:tgtEl>
                        <p:sldTgt/>
                      </p:tgtEl>
                    </p:cond>
                    <p:cond evt="onPrev">
                      <p:tgtEl>
                        <p:sldTgt/>
                      </p:tgtEl>
                    </p:cond>
                  </p:endCondLst>
                </p:cTn>
                <p:tgtEl>
                  <p:spTgt spid="10"/>
                </p:tgtEl>
              </p:cMediaNode>
            </p:video>
          </p:childTnLst>
        </p:cTn>
      </p:par>
    </p:tnLst>
    <p:bldLst>
      <p:bldP spid="11" grpId="0"/>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1200329"/>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通过上面的实验可以看出：物体下落的快慢与质量无关，下落得快慢不同是空气阻力造成的。</a:t>
            </a:r>
            <a:endParaRPr lang="zh-CN" altLang="en-US" sz="2400" kern="0">
              <a:solidFill>
                <a:schemeClr val="bg1"/>
              </a:solidFill>
            </a:endParaRPr>
          </a:p>
        </p:txBody>
      </p:sp>
      <p:sp>
        <p:nvSpPr>
          <p:cNvPr id="9" name="文本框 8"/>
          <p:cNvSpPr txBox="1"/>
          <p:nvPr>
            <p:custDataLst>
              <p:tags r:id="rId7"/>
            </p:custDataLst>
          </p:nvPr>
        </p:nvSpPr>
        <p:spPr>
          <a:xfrm>
            <a:off x="468244" y="745287"/>
            <a:ext cx="2339102"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自由落体运动</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grpSp>
        <p:nvGrpSpPr>
          <p:cNvPr id="8" name="组合 7">
            <a:extLst>
              <a:ext uri="{FF2B5EF4-FFF2-40B4-BE49-F238E27FC236}">
                <a16:creationId xmlns:a16="http://schemas.microsoft.com/office/drawing/2014/main" xmlns="" id="{D6E1A1B2-4422-44EB-9F22-88202F716450}"/>
              </a:ext>
            </a:extLst>
          </p:cNvPr>
          <p:cNvGrpSpPr/>
          <p:nvPr>
            <p:custDataLst>
              <p:tags r:id="rId8"/>
            </p:custDataLst>
          </p:nvPr>
        </p:nvGrpSpPr>
        <p:grpSpPr>
          <a:xfrm>
            <a:off x="4397576" y="2819607"/>
            <a:ext cx="718057" cy="1847130"/>
            <a:chOff x="6262393" y="1337366"/>
            <a:chExt cx="1046792" cy="2692768"/>
          </a:xfrm>
        </p:grpSpPr>
        <p:pic>
          <p:nvPicPr>
            <p:cNvPr id="10" name="图片 9">
              <a:extLst>
                <a:ext uri="{FF2B5EF4-FFF2-40B4-BE49-F238E27FC236}">
                  <a16:creationId xmlns:a16="http://schemas.microsoft.com/office/drawing/2014/main" xmlns="" id="{84DCE2F6-25C1-45CB-B09A-89697F4DEF92}"/>
                </a:ext>
              </a:extLst>
            </p:cNvPr>
            <p:cNvPicPr>
              <a:picLocks noChangeAspect="1"/>
            </p:cNvPicPr>
            <p:nvPr>
              <p:custDataLst>
                <p:tags r:id="rId10"/>
              </p:custDataLst>
            </p:nvPr>
          </p:nvPicPr>
          <p:blipFill>
            <a:blip r:embed="rId9"/>
            <a:srcRect l="8037" t="3966" r="8595" b="4524"/>
            <a:stretch>
              <a:fillRect/>
            </a:stretch>
          </p:blipFill>
          <p:spPr>
            <a:xfrm>
              <a:off x="6262393" y="2983342"/>
              <a:ext cx="1046792" cy="1046792"/>
            </a:xfrm>
            <a:prstGeom prst="ellipse">
              <a:avLst/>
            </a:prstGeom>
            <a:ln w="28575">
              <a:solidFill>
                <a:schemeClr val="tx1"/>
              </a:solidFill>
            </a:ln>
          </p:spPr>
        </p:pic>
        <p:cxnSp>
          <p:nvCxnSpPr>
            <p:cNvPr id="11" name="直接连接符 10">
              <a:extLst>
                <a:ext uri="{FF2B5EF4-FFF2-40B4-BE49-F238E27FC236}">
                  <a16:creationId xmlns:a16="http://schemas.microsoft.com/office/drawing/2014/main" xmlns="" id="{FE80E205-F490-4A63-9E87-4C3F8067B8D1}"/>
                </a:ext>
              </a:extLst>
            </p:cNvPr>
            <p:cNvCxnSpPr/>
            <p:nvPr>
              <p:custDataLst>
                <p:tags r:id="rId11"/>
              </p:custDataLst>
            </p:nvPr>
          </p:nvCxnSpPr>
          <p:spPr>
            <a:xfrm flipH="1">
              <a:off x="6598502" y="1698365"/>
              <a:ext cx="0" cy="827722"/>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xmlns="" id="{E20CF677-21C5-4156-9B0A-237E728B5B3E}"/>
                </a:ext>
              </a:extLst>
            </p:cNvPr>
            <p:cNvCxnSpPr/>
            <p:nvPr>
              <p:custDataLst>
                <p:tags r:id="rId12"/>
              </p:custDataLst>
            </p:nvPr>
          </p:nvCxnSpPr>
          <p:spPr>
            <a:xfrm flipH="1">
              <a:off x="6739612" y="1513580"/>
              <a:ext cx="0" cy="1224915"/>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xmlns="" id="{B886D85B-BC92-4D45-A312-DD811FA33A50}"/>
                </a:ext>
              </a:extLst>
            </p:cNvPr>
            <p:cNvCxnSpPr/>
            <p:nvPr>
              <p:custDataLst>
                <p:tags r:id="rId13"/>
              </p:custDataLst>
            </p:nvPr>
          </p:nvCxnSpPr>
          <p:spPr>
            <a:xfrm flipH="1">
              <a:off x="6884252" y="1513580"/>
              <a:ext cx="0" cy="1316355"/>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xmlns="" id="{12702109-2DA2-46B4-9C1C-D36030F15947}"/>
                </a:ext>
              </a:extLst>
            </p:cNvPr>
            <p:cNvCxnSpPr/>
            <p:nvPr>
              <p:custDataLst>
                <p:tags r:id="rId14"/>
              </p:custDataLst>
            </p:nvPr>
          </p:nvCxnSpPr>
          <p:spPr>
            <a:xfrm flipH="1">
              <a:off x="7048222" y="1337366"/>
              <a:ext cx="0" cy="1401129"/>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xmlns="" id="{18C59012-BFF1-45C9-B431-83AC0F026D84}"/>
                </a:ext>
              </a:extLst>
            </p:cNvPr>
            <p:cNvSpPr/>
            <p:nvPr>
              <p:custDataLst>
                <p:tags r:id="rId15"/>
              </p:custDataLst>
            </p:nvPr>
          </p:nvSpPr>
          <p:spPr>
            <a:xfrm>
              <a:off x="6775766" y="3466293"/>
              <a:ext cx="80890" cy="80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xmlns="" id="{0EA16C2C-FC0E-4992-A56C-6CC0E37333FC}"/>
              </a:ext>
            </a:extLst>
          </p:cNvPr>
          <p:cNvGrpSpPr/>
          <p:nvPr>
            <p:custDataLst>
              <p:tags r:id="rId16"/>
            </p:custDataLst>
          </p:nvPr>
        </p:nvGrpSpPr>
        <p:grpSpPr>
          <a:xfrm>
            <a:off x="4773071" y="4276249"/>
            <a:ext cx="1129866" cy="1472293"/>
            <a:chOff x="7783830" y="3597520"/>
            <a:chExt cx="1513185" cy="1971784"/>
          </a:xfrm>
        </p:grpSpPr>
        <p:cxnSp>
          <p:nvCxnSpPr>
            <p:cNvPr id="17" name="直接连接符 16">
              <a:extLst>
                <a:ext uri="{FF2B5EF4-FFF2-40B4-BE49-F238E27FC236}">
                  <a16:creationId xmlns:a16="http://schemas.microsoft.com/office/drawing/2014/main" xmlns="" id="{EE0E9711-46D6-4A11-A416-0F929905250A}"/>
                </a:ext>
              </a:extLst>
            </p:cNvPr>
            <p:cNvCxnSpPr/>
            <p:nvPr>
              <p:custDataLst>
                <p:tags r:id="rId17"/>
              </p:custDataLst>
            </p:nvPr>
          </p:nvCxnSpPr>
          <p:spPr>
            <a:xfrm flipH="1">
              <a:off x="7783830" y="3597520"/>
              <a:ext cx="0" cy="1971784"/>
            </a:xfrm>
            <a:prstGeom prst="line">
              <a:avLst/>
            </a:prstGeom>
            <a:ln w="38100">
              <a:solidFill>
                <a:srgbClr val="7030A0"/>
              </a:solidFill>
              <a:headEnd type="none"/>
              <a:tailEnd type="stealth" w="lg" len="lg"/>
            </a:ln>
            <a:effectLst>
              <a:outerShdw blurRad="50800" dist="12700" algn="l" rotWithShape="0">
                <a:schemeClr val="bg1">
                  <a:alpha val="80000"/>
                </a:schemeClr>
              </a:outerShdw>
            </a:effectLst>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xmlns="" id="{74DA239F-F2FD-47DA-9F1D-18C2066C4F32}"/>
                </a:ext>
              </a:extLst>
            </p:cNvPr>
            <p:cNvSpPr txBox="1"/>
            <p:nvPr>
              <p:custDataLst>
                <p:tags r:id="rId18"/>
              </p:custDataLst>
            </p:nvPr>
          </p:nvSpPr>
          <p:spPr>
            <a:xfrm>
              <a:off x="7789096" y="4305050"/>
              <a:ext cx="1507919" cy="700728"/>
            </a:xfrm>
            <a:prstGeom prst="rect">
              <a:avLst/>
            </a:prstGeom>
            <a:noFill/>
          </p:spPr>
          <p:txBody>
            <a:bodyPr wrap="square" rtlCol="0">
              <a:spAutoFit/>
            </a:bodyPr>
            <a:lstStyle/>
            <a:p>
              <a:r>
                <a:rPr lang="en-US" altLang="zh-CN" sz="2800" b="1" i="1">
                  <a:solidFill>
                    <a:srgbClr val="7030A0"/>
                  </a:solidFill>
                  <a:latin typeface="Times New Roman" panose="02020603050405020304" pitchFamily="18" charset="0"/>
                  <a:cs typeface="Times New Roman" panose="02020603050405020304" pitchFamily="18" charset="0"/>
                </a:rPr>
                <a:t>G</a:t>
              </a:r>
              <a:r>
                <a:rPr lang="zh-CN" altLang="en-US" sz="2800" b="1" baseline="-25000">
                  <a:solidFill>
                    <a:srgbClr val="7030A0"/>
                  </a:solidFill>
                  <a:latin typeface="Times New Roman" panose="02020603050405020304" pitchFamily="18" charset="0"/>
                  <a:cs typeface="Times New Roman" panose="02020603050405020304" pitchFamily="18" charset="0"/>
                </a:rPr>
                <a:t>铅球</a:t>
              </a:r>
            </a:p>
          </p:txBody>
        </p:sp>
      </p:grpSp>
      <p:grpSp>
        <p:nvGrpSpPr>
          <p:cNvPr id="21" name="组合 20">
            <a:extLst>
              <a:ext uri="{FF2B5EF4-FFF2-40B4-BE49-F238E27FC236}">
                <a16:creationId xmlns:a16="http://schemas.microsoft.com/office/drawing/2014/main" xmlns="" id="{A9580220-9CBF-46C8-9B51-D640F505D459}"/>
              </a:ext>
            </a:extLst>
          </p:cNvPr>
          <p:cNvGrpSpPr/>
          <p:nvPr>
            <p:custDataLst>
              <p:tags r:id="rId19"/>
            </p:custDataLst>
          </p:nvPr>
        </p:nvGrpSpPr>
        <p:grpSpPr>
          <a:xfrm>
            <a:off x="4774989" y="3334517"/>
            <a:ext cx="1689319" cy="959705"/>
            <a:chOff x="7783830" y="2637815"/>
            <a:chExt cx="1689319" cy="959705"/>
          </a:xfrm>
        </p:grpSpPr>
        <p:cxnSp>
          <p:nvCxnSpPr>
            <p:cNvPr id="22" name="直接连接符 21">
              <a:extLst>
                <a:ext uri="{FF2B5EF4-FFF2-40B4-BE49-F238E27FC236}">
                  <a16:creationId xmlns:a16="http://schemas.microsoft.com/office/drawing/2014/main" xmlns="" id="{0DCBDB09-1579-493A-9A1D-84B0AA03FF40}"/>
                </a:ext>
              </a:extLst>
            </p:cNvPr>
            <p:cNvCxnSpPr/>
            <p:nvPr>
              <p:custDataLst>
                <p:tags r:id="rId20"/>
              </p:custDataLst>
            </p:nvPr>
          </p:nvCxnSpPr>
          <p:spPr>
            <a:xfrm flipH="1" flipV="1">
              <a:off x="7783830" y="3237520"/>
              <a:ext cx="0" cy="360000"/>
            </a:xfrm>
            <a:prstGeom prst="line">
              <a:avLst/>
            </a:prstGeom>
            <a:ln w="38100">
              <a:solidFill>
                <a:srgbClr val="FFFF00"/>
              </a:solidFill>
              <a:headEnd type="none"/>
              <a:tailEnd type="stealth" w="lg" len="lg"/>
            </a:ln>
            <a:effectLst>
              <a:glow rad="63500">
                <a:schemeClr val="tx1">
                  <a:lumMod val="75000"/>
                  <a:lumOff val="25000"/>
                  <a:alpha val="60000"/>
                </a:schemeClr>
              </a:glow>
              <a:outerShdw blurRad="50800" dist="12700" dir="2700000" algn="tl" rotWithShape="0">
                <a:schemeClr val="bg1">
                  <a:alpha val="80000"/>
                </a:schemeClr>
              </a:outerShdw>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xmlns="" id="{4F4DBDD3-6E9D-4209-9D92-28AFF0604EEB}"/>
                </a:ext>
              </a:extLst>
            </p:cNvPr>
            <p:cNvSpPr txBox="1"/>
            <p:nvPr>
              <p:custDataLst>
                <p:tags r:id="rId21"/>
              </p:custDataLst>
            </p:nvPr>
          </p:nvSpPr>
          <p:spPr>
            <a:xfrm>
              <a:off x="8021107" y="2637815"/>
              <a:ext cx="1452042" cy="523220"/>
            </a:xfrm>
            <a:prstGeom prst="rect">
              <a:avLst/>
            </a:prstGeom>
            <a:noFill/>
            <a:effectLst>
              <a:glow rad="38100">
                <a:schemeClr val="tx1">
                  <a:alpha val="50000"/>
                </a:schemeClr>
              </a:glow>
            </a:effectLst>
          </p:spPr>
          <p:txBody>
            <a:bodyPr wrap="square" rtlCol="0">
              <a:spAutoFit/>
            </a:bodyPr>
            <a:lstStyle/>
            <a:p>
              <a:r>
                <a:rPr lang="en-US" altLang="zh-CN" sz="2800" b="1" i="1">
                  <a:solidFill>
                    <a:srgbClr val="FFFF00"/>
                  </a:solidFill>
                  <a:effectLst>
                    <a:glow rad="63500">
                      <a:schemeClr val="tx1">
                        <a:lumMod val="75000"/>
                        <a:lumOff val="2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
              </a:r>
              <a:r>
                <a:rPr lang="zh-CN" altLang="en-US" sz="2800" b="1" baseline="-25000">
                  <a:solidFill>
                    <a:srgbClr val="FFFF00"/>
                  </a:solidFill>
                  <a:effectLst>
                    <a:glow rad="63500">
                      <a:schemeClr val="tx1">
                        <a:lumMod val="75000"/>
                        <a:lumOff val="2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铅球</a:t>
              </a:r>
              <a:endParaRPr lang="en-US" altLang="zh-CN" sz="2800" b="1" baseline="-25000">
                <a:solidFill>
                  <a:srgbClr val="FFFF00"/>
                </a:solidFill>
                <a:effectLst>
                  <a:glow rad="63500">
                    <a:schemeClr val="tx1">
                      <a:lumMod val="75000"/>
                      <a:lumOff val="2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24" name="组合 23">
            <a:extLst>
              <a:ext uri="{FF2B5EF4-FFF2-40B4-BE49-F238E27FC236}">
                <a16:creationId xmlns:a16="http://schemas.microsoft.com/office/drawing/2014/main" xmlns="" id="{74C4C581-F01F-4E42-B87D-BEA068781B57}"/>
              </a:ext>
            </a:extLst>
          </p:cNvPr>
          <p:cNvGrpSpPr/>
          <p:nvPr>
            <p:custDataLst>
              <p:tags r:id="rId22"/>
            </p:custDataLst>
          </p:nvPr>
        </p:nvGrpSpPr>
        <p:grpSpPr>
          <a:xfrm>
            <a:off x="5713157" y="2787472"/>
            <a:ext cx="1301789" cy="2002374"/>
            <a:chOff x="7259240" y="1256406"/>
            <a:chExt cx="1896863" cy="2917700"/>
          </a:xfrm>
        </p:grpSpPr>
        <p:pic>
          <p:nvPicPr>
            <p:cNvPr id="25" name="图片 24">
              <a:extLst>
                <a:ext uri="{FF2B5EF4-FFF2-40B4-BE49-F238E27FC236}">
                  <a16:creationId xmlns:a16="http://schemas.microsoft.com/office/drawing/2014/main" xmlns="" id="{F10B1803-F82F-4018-B3ED-551CB94A6B40}"/>
                </a:ext>
              </a:extLst>
            </p:cNvPr>
            <p:cNvPicPr>
              <a:picLocks noChangeAspect="1"/>
            </p:cNvPicPr>
            <p:nvPr>
              <p:custDataLst>
                <p:tags r:id="rId24"/>
              </p:custDataLst>
            </p:nvPr>
          </p:nvPicPr>
          <p:blipFill>
            <a:blip r:embed="rId23">
              <a:clrChange>
                <a:clrFrom>
                  <a:srgbClr val="010101"/>
                </a:clrFrom>
                <a:clrTo>
                  <a:srgbClr val="010101">
                    <a:alpha val="0"/>
                  </a:srgbClr>
                </a:clrTo>
              </a:clrChange>
              <a:extLst>
                <a:ext uri="{28A0092B-C50C-407E-A947-70E740481C1C}">
                  <a14:useLocalDpi xmlns:a14="http://schemas.microsoft.com/office/drawing/2010/main" val="0"/>
                </a:ext>
              </a:extLst>
            </a:blip>
            <a:srcRect b="7099"/>
            <a:stretch>
              <a:fillRect/>
            </a:stretch>
          </p:blipFill>
          <p:spPr>
            <a:xfrm rot="10800000">
              <a:off x="7259240" y="2857751"/>
              <a:ext cx="1896863" cy="1316355"/>
            </a:xfrm>
            <a:prstGeom prst="rect">
              <a:avLst/>
            </a:prstGeom>
          </p:spPr>
        </p:pic>
        <p:grpSp>
          <p:nvGrpSpPr>
            <p:cNvPr id="26" name="组合 25">
              <a:extLst>
                <a:ext uri="{FF2B5EF4-FFF2-40B4-BE49-F238E27FC236}">
                  <a16:creationId xmlns:a16="http://schemas.microsoft.com/office/drawing/2014/main" xmlns="" id="{5B0479B9-D151-49F5-8949-55456391F1B2}"/>
                </a:ext>
              </a:extLst>
            </p:cNvPr>
            <p:cNvGrpSpPr/>
            <p:nvPr>
              <p:custDataLst>
                <p:tags r:id="rId25"/>
              </p:custDataLst>
            </p:nvPr>
          </p:nvGrpSpPr>
          <p:grpSpPr>
            <a:xfrm>
              <a:off x="7891035" y="1256406"/>
              <a:ext cx="449720" cy="2209817"/>
              <a:chOff x="6598502" y="1337366"/>
              <a:chExt cx="449720" cy="2209817"/>
            </a:xfrm>
          </p:grpSpPr>
          <p:cxnSp>
            <p:nvCxnSpPr>
              <p:cNvPr id="27" name="直接连接符 26">
                <a:extLst>
                  <a:ext uri="{FF2B5EF4-FFF2-40B4-BE49-F238E27FC236}">
                    <a16:creationId xmlns:a16="http://schemas.microsoft.com/office/drawing/2014/main" xmlns="" id="{AB369014-6443-488E-A521-6A9965784189}"/>
                  </a:ext>
                </a:extLst>
              </p:cNvPr>
              <p:cNvCxnSpPr/>
              <p:nvPr>
                <p:custDataLst>
                  <p:tags r:id="rId26"/>
                </p:custDataLst>
              </p:nvPr>
            </p:nvCxnSpPr>
            <p:spPr>
              <a:xfrm flipH="1">
                <a:off x="6598502" y="1698365"/>
                <a:ext cx="0" cy="827722"/>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xmlns="" id="{CE5C3DAC-0445-42E9-927B-F1004F935540}"/>
                  </a:ext>
                </a:extLst>
              </p:cNvPr>
              <p:cNvCxnSpPr/>
              <p:nvPr>
                <p:custDataLst>
                  <p:tags r:id="rId27"/>
                </p:custDataLst>
              </p:nvPr>
            </p:nvCxnSpPr>
            <p:spPr>
              <a:xfrm flipH="1">
                <a:off x="6739612" y="1513580"/>
                <a:ext cx="0" cy="1224915"/>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xmlns="" id="{21D85F7A-E580-43A7-BF64-C0BB12930803}"/>
                  </a:ext>
                </a:extLst>
              </p:cNvPr>
              <p:cNvCxnSpPr/>
              <p:nvPr>
                <p:custDataLst>
                  <p:tags r:id="rId28"/>
                </p:custDataLst>
              </p:nvPr>
            </p:nvCxnSpPr>
            <p:spPr>
              <a:xfrm flipH="1">
                <a:off x="6884252" y="1513580"/>
                <a:ext cx="0" cy="1316355"/>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xmlns="" id="{A31017D6-AB8B-4CE2-9FD6-DA42BBD9D9DC}"/>
                  </a:ext>
                </a:extLst>
              </p:cNvPr>
              <p:cNvCxnSpPr/>
              <p:nvPr>
                <p:custDataLst>
                  <p:tags r:id="rId29"/>
                </p:custDataLst>
              </p:nvPr>
            </p:nvCxnSpPr>
            <p:spPr>
              <a:xfrm flipH="1">
                <a:off x="7048222" y="1337366"/>
                <a:ext cx="0" cy="1401129"/>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xmlns="" id="{74A6D7BA-AF7C-4E1C-8461-84A5B6DBBAF0}"/>
                  </a:ext>
                </a:extLst>
              </p:cNvPr>
              <p:cNvSpPr/>
              <p:nvPr>
                <p:custDataLst>
                  <p:tags r:id="rId30"/>
                </p:custDataLst>
              </p:nvPr>
            </p:nvSpPr>
            <p:spPr>
              <a:xfrm>
                <a:off x="6775766" y="3466293"/>
                <a:ext cx="80890" cy="80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32" name="组合 31">
            <a:extLst>
              <a:ext uri="{FF2B5EF4-FFF2-40B4-BE49-F238E27FC236}">
                <a16:creationId xmlns:a16="http://schemas.microsoft.com/office/drawing/2014/main" xmlns="" id="{1C1A75E7-862C-471B-AD80-6D2DEFE322E7}"/>
              </a:ext>
            </a:extLst>
          </p:cNvPr>
          <p:cNvGrpSpPr/>
          <p:nvPr>
            <p:custDataLst>
              <p:tags r:id="rId31"/>
            </p:custDataLst>
          </p:nvPr>
        </p:nvGrpSpPr>
        <p:grpSpPr>
          <a:xfrm>
            <a:off x="6295182" y="4290889"/>
            <a:ext cx="1159089" cy="1113893"/>
            <a:chOff x="7774987" y="3597520"/>
            <a:chExt cx="1154560" cy="1113893"/>
          </a:xfrm>
        </p:grpSpPr>
        <p:cxnSp>
          <p:nvCxnSpPr>
            <p:cNvPr id="33" name="直接连接符 32">
              <a:extLst>
                <a:ext uri="{FF2B5EF4-FFF2-40B4-BE49-F238E27FC236}">
                  <a16:creationId xmlns:a16="http://schemas.microsoft.com/office/drawing/2014/main" xmlns="" id="{987DCF3E-36CD-407D-AE65-457686D67780}"/>
                </a:ext>
              </a:extLst>
            </p:cNvPr>
            <p:cNvCxnSpPr/>
            <p:nvPr>
              <p:custDataLst>
                <p:tags r:id="rId32"/>
              </p:custDataLst>
            </p:nvPr>
          </p:nvCxnSpPr>
          <p:spPr>
            <a:xfrm flipH="1">
              <a:off x="7774987" y="3597520"/>
              <a:ext cx="0" cy="1036879"/>
            </a:xfrm>
            <a:prstGeom prst="line">
              <a:avLst/>
            </a:prstGeom>
            <a:ln w="38100">
              <a:solidFill>
                <a:srgbClr val="7030A0"/>
              </a:solidFill>
              <a:headEnd type="none"/>
              <a:tailEnd type="stealth" w="lg" len="lg"/>
            </a:ln>
            <a:effectLst>
              <a:outerShdw blurRad="50800" dist="12700" algn="l" rotWithShape="0">
                <a:schemeClr val="bg1">
                  <a:alpha val="80000"/>
                </a:schemeClr>
              </a:outerShdw>
            </a:effectLst>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A3C20BDE-0BA7-416D-8A08-2ACC55346FE1}"/>
                </a:ext>
              </a:extLst>
            </p:cNvPr>
            <p:cNvSpPr txBox="1"/>
            <p:nvPr>
              <p:custDataLst>
                <p:tags r:id="rId33"/>
              </p:custDataLst>
            </p:nvPr>
          </p:nvSpPr>
          <p:spPr>
            <a:xfrm>
              <a:off x="7882758" y="4188193"/>
              <a:ext cx="1046789" cy="523220"/>
            </a:xfrm>
            <a:prstGeom prst="rect">
              <a:avLst/>
            </a:prstGeom>
            <a:noFill/>
          </p:spPr>
          <p:txBody>
            <a:bodyPr wrap="square" rtlCol="0">
              <a:spAutoFit/>
            </a:bodyPr>
            <a:lstStyle/>
            <a:p>
              <a:r>
                <a:rPr lang="en-US" altLang="zh-CN" sz="2800" b="1" i="1">
                  <a:solidFill>
                    <a:srgbClr val="7030A0"/>
                  </a:solidFill>
                  <a:latin typeface="Times New Roman" panose="02020603050405020304" pitchFamily="18" charset="0"/>
                  <a:cs typeface="Times New Roman" panose="02020603050405020304" pitchFamily="18" charset="0"/>
                </a:rPr>
                <a:t>G</a:t>
              </a:r>
              <a:r>
                <a:rPr lang="zh-CN" altLang="en-US" sz="2800" b="1" baseline="-25000">
                  <a:solidFill>
                    <a:srgbClr val="7030A0"/>
                  </a:solidFill>
                  <a:latin typeface="Times New Roman" panose="02020603050405020304" pitchFamily="18" charset="0"/>
                  <a:cs typeface="Times New Roman" panose="02020603050405020304" pitchFamily="18" charset="0"/>
                </a:rPr>
                <a:t>羽毛</a:t>
              </a:r>
            </a:p>
          </p:txBody>
        </p:sp>
      </p:grpSp>
      <p:grpSp>
        <p:nvGrpSpPr>
          <p:cNvPr id="35" name="组合 34">
            <a:extLst>
              <a:ext uri="{FF2B5EF4-FFF2-40B4-BE49-F238E27FC236}">
                <a16:creationId xmlns:a16="http://schemas.microsoft.com/office/drawing/2014/main" xmlns="" id="{5D33209C-BE22-4B09-B625-8D85F500BF9C}"/>
              </a:ext>
            </a:extLst>
          </p:cNvPr>
          <p:cNvGrpSpPr/>
          <p:nvPr>
            <p:custDataLst>
              <p:tags r:id="rId34"/>
            </p:custDataLst>
          </p:nvPr>
        </p:nvGrpSpPr>
        <p:grpSpPr>
          <a:xfrm>
            <a:off x="6291833" y="3028813"/>
            <a:ext cx="1578334" cy="1275340"/>
            <a:chOff x="7771605" y="2322182"/>
            <a:chExt cx="1578334" cy="1275340"/>
          </a:xfrm>
        </p:grpSpPr>
        <p:cxnSp>
          <p:nvCxnSpPr>
            <p:cNvPr id="36" name="直接连接符 35">
              <a:extLst>
                <a:ext uri="{FF2B5EF4-FFF2-40B4-BE49-F238E27FC236}">
                  <a16:creationId xmlns:a16="http://schemas.microsoft.com/office/drawing/2014/main" xmlns="" id="{DEBA2779-2152-4E3C-B9CC-72947D1D27BD}"/>
                </a:ext>
              </a:extLst>
            </p:cNvPr>
            <p:cNvCxnSpPr/>
            <p:nvPr>
              <p:custDataLst>
                <p:tags r:id="rId35"/>
              </p:custDataLst>
            </p:nvPr>
          </p:nvCxnSpPr>
          <p:spPr>
            <a:xfrm flipH="1" flipV="1">
              <a:off x="7771605" y="2820518"/>
              <a:ext cx="0" cy="777004"/>
            </a:xfrm>
            <a:prstGeom prst="line">
              <a:avLst/>
            </a:prstGeom>
            <a:ln w="38100">
              <a:solidFill>
                <a:srgbClr val="FFFF00"/>
              </a:solidFill>
              <a:headEnd type="none"/>
              <a:tailEnd type="stealth" w="lg" len="lg"/>
            </a:ln>
            <a:effectLst>
              <a:glow rad="63500">
                <a:schemeClr val="tx1">
                  <a:lumMod val="75000"/>
                  <a:lumOff val="25000"/>
                  <a:alpha val="60000"/>
                </a:schemeClr>
              </a:glow>
              <a:outerShdw blurRad="50800" dist="12700" dir="2700000" algn="tl" rotWithShape="0">
                <a:schemeClr val="bg1">
                  <a:alpha val="80000"/>
                </a:schemeClr>
              </a:outerShdw>
            </a:effectLst>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xmlns="" id="{B5F737FC-3134-47EC-92C3-EBABC8743026}"/>
                </a:ext>
              </a:extLst>
            </p:cNvPr>
            <p:cNvSpPr txBox="1"/>
            <p:nvPr>
              <p:custDataLst>
                <p:tags r:id="rId36"/>
              </p:custDataLst>
            </p:nvPr>
          </p:nvSpPr>
          <p:spPr>
            <a:xfrm>
              <a:off x="7897897" y="2322182"/>
              <a:ext cx="1452042" cy="523220"/>
            </a:xfrm>
            <a:prstGeom prst="rect">
              <a:avLst/>
            </a:prstGeom>
            <a:noFill/>
          </p:spPr>
          <p:txBody>
            <a:bodyPr wrap="square" rtlCol="0">
              <a:spAutoFit/>
            </a:bodyPr>
            <a:lstStyle/>
            <a:p>
              <a:r>
                <a:rPr lang="en-US" altLang="zh-CN" sz="2800" b="1" i="1">
                  <a:solidFill>
                    <a:srgbClr val="FFFF00"/>
                  </a:solidFill>
                  <a:effectLst>
                    <a:glow rad="63500">
                      <a:schemeClr val="tx1">
                        <a:lumMod val="65000"/>
                        <a:lumOff val="3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
              </a:r>
              <a:r>
                <a:rPr lang="zh-CN" altLang="en-US" sz="2800" b="1" baseline="-25000">
                  <a:solidFill>
                    <a:srgbClr val="FFFF00"/>
                  </a:solidFill>
                  <a:effectLst>
                    <a:glow rad="63500">
                      <a:schemeClr val="tx1">
                        <a:lumMod val="65000"/>
                        <a:lumOff val="3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羽毛</a:t>
              </a:r>
              <a:endParaRPr lang="en-US" altLang="zh-CN" sz="2800" b="1" baseline="-25000">
                <a:solidFill>
                  <a:srgbClr val="FFFF00"/>
                </a:solidFill>
                <a:effectLst>
                  <a:glow rad="63500">
                    <a:schemeClr val="tx1">
                      <a:lumMod val="65000"/>
                      <a:lumOff val="3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38" name="文本框 37">
            <a:extLst>
              <a:ext uri="{FF2B5EF4-FFF2-40B4-BE49-F238E27FC236}">
                <a16:creationId xmlns:a16="http://schemas.microsoft.com/office/drawing/2014/main" xmlns="" id="{D68DA85B-BD58-493C-9FE4-DB276E66FC6B}"/>
              </a:ext>
            </a:extLst>
          </p:cNvPr>
          <p:cNvSpPr txBox="1"/>
          <p:nvPr>
            <p:custDataLst>
              <p:tags r:id="rId37"/>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622770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2456057"/>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定义：物体只在重力的作用下由静止开始下落的运动，叫作自由落体运动；</a:t>
            </a:r>
            <a:endParaRPr lang="en-US" altLang="zh-CN" sz="2400" kern="0" smtClean="0">
              <a:solidFill>
                <a:schemeClr val="bg1"/>
              </a:solidFill>
            </a:endParaRPr>
          </a:p>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条件：只受重力，初速度为零；</a:t>
            </a:r>
            <a:endParaRPr lang="en-US" altLang="zh-CN" sz="2400" kern="0" smtClean="0">
              <a:solidFill>
                <a:schemeClr val="bg1"/>
              </a:solidFill>
            </a:endParaRPr>
          </a:p>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理想模型：自由落体运动只有在真空中才能发生。实际生活中，当空气阻力的作用比较小的情况下，我们可以把物体的下落近似看作自由落体运动。</a:t>
            </a:r>
            <a:endParaRPr lang="en-US" altLang="zh-CN" sz="2400" kern="0" smtClean="0">
              <a:solidFill>
                <a:schemeClr val="bg1"/>
              </a:solidFill>
            </a:endParaRPr>
          </a:p>
        </p:txBody>
      </p:sp>
      <p:sp>
        <p:nvSpPr>
          <p:cNvPr id="9" name="文本框 8"/>
          <p:cNvSpPr txBox="1"/>
          <p:nvPr>
            <p:custDataLst>
              <p:tags r:id="rId7"/>
            </p:custDataLst>
          </p:nvPr>
        </p:nvSpPr>
        <p:spPr>
          <a:xfrm>
            <a:off x="468244" y="745287"/>
            <a:ext cx="2339102"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自由落体运动</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960034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1200329"/>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通过牛顿管实验，我们可以看到物体下落的速度越来越快，那么自由落体运动是什么性质的运动呢？</a:t>
            </a:r>
            <a:endParaRPr lang="zh-CN" altLang="en-US" sz="2400" kern="0">
              <a:solidFill>
                <a:schemeClr val="bg1"/>
              </a:solidFill>
            </a:endParaRPr>
          </a:p>
        </p:txBody>
      </p:sp>
      <p:sp>
        <p:nvSpPr>
          <p:cNvPr id="20" name="文本框 19">
            <a:extLst>
              <a:ext uri="{FF2B5EF4-FFF2-40B4-BE49-F238E27FC236}">
                <a16:creationId xmlns:a16="http://schemas.microsoft.com/office/drawing/2014/main" xmlns="" id="{A99EEF44-BD5C-4D25-BBE6-CBC21E3143AB}"/>
              </a:ext>
            </a:extLst>
          </p:cNvPr>
          <p:cNvSpPr txBox="1"/>
          <p:nvPr>
            <p:custDataLst>
              <p:tags r:id="rId8"/>
            </p:custDataLst>
          </p:nvPr>
        </p:nvSpPr>
        <p:spPr>
          <a:xfrm>
            <a:off x="468313" y="2493609"/>
            <a:ext cx="10583862" cy="461665"/>
          </a:xfrm>
          <a:prstGeom prst="rect">
            <a:avLst/>
          </a:prstGeom>
          <a:noFill/>
          <a:ln w="9525">
            <a:noFill/>
          </a:ln>
        </p:spPr>
        <p:txBody>
          <a:bodyPr wrap="square" anchor="t">
            <a:spAutoFit/>
          </a:bodyPr>
          <a:lstStyle/>
          <a:p>
            <a:pPr algn="ctr">
              <a:spcBef>
                <a:spcPct val="50000"/>
              </a:spcBef>
            </a:pPr>
            <a:r>
              <a:rPr lang="zh-CN" altLang="en-US" sz="2400" smtClean="0">
                <a:solidFill>
                  <a:srgbClr val="00CCFF"/>
                </a:solidFill>
                <a:latin typeface="Times New Roman" panose="02020603050405020304" pitchFamily="18" charset="0"/>
                <a:ea typeface="微软雅黑" panose="020b0503020204020204" pitchFamily="34" charset="-122"/>
              </a:rPr>
              <a:t>猜想：自由落体运动是初速度为零的匀加速直线运动</a:t>
            </a:r>
            <a:endParaRPr lang="en-US" altLang="x-none" sz="2400">
              <a:solidFill>
                <a:srgbClr val="00CCFF"/>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9"/>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1407231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2308324"/>
          </a:xfrm>
          <a:prstGeom prst="rect">
            <a:avLst/>
          </a:prstGeom>
        </p:spPr>
        <p:txBody>
          <a:bodyPr wrap="square">
            <a:spAutoFit/>
          </a:bodyPr>
          <a:lstStyle/>
          <a:p>
            <a:pPr algn="just">
              <a:lnSpc>
                <a:spcPct val="150000"/>
              </a:lnSpc>
            </a:pPr>
            <a:r>
              <a:rPr lang="zh-CN" altLang="en-US" sz="2400" smtClean="0">
                <a:solidFill>
                  <a:srgbClr val="FF0000"/>
                </a:solidFill>
                <a:latin typeface="微软雅黑" panose="020b0503020204020204" pitchFamily="34" charset="-122"/>
                <a:ea typeface="微软雅黑" panose="020b0503020204020204" pitchFamily="34" charset="-122"/>
              </a:rPr>
              <a:t>设计</a:t>
            </a:r>
            <a:r>
              <a:rPr lang="zh-CN" altLang="en-US" sz="2400">
                <a:solidFill>
                  <a:srgbClr val="FF0000"/>
                </a:solidFill>
                <a:latin typeface="微软雅黑" panose="020b0503020204020204" pitchFamily="34" charset="-122"/>
                <a:ea typeface="微软雅黑" panose="020b0503020204020204" pitchFamily="34" charset="-122"/>
              </a:rPr>
              <a:t>实验：</a:t>
            </a:r>
            <a:endParaRPr lang="en-US" altLang="zh-CN" sz="240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zh-CN" altLang="en-US" sz="2400">
                <a:solidFill>
                  <a:schemeClr val="bg1"/>
                </a:solidFill>
                <a:latin typeface="微软雅黑" panose="020b0503020204020204" pitchFamily="34" charset="-122"/>
                <a:ea typeface="微软雅黑" panose="020b0503020204020204" pitchFamily="34" charset="-122"/>
              </a:rPr>
              <a:t>若是初速度为零的匀加速直线运动则应满足：</a:t>
            </a:r>
          </a:p>
          <a:p>
            <a:pPr algn="just">
              <a:lnSpc>
                <a:spcPct val="150000"/>
              </a:lnSpc>
            </a:pPr>
            <a:r>
              <a:rPr lang="zh-CN" altLang="en-US" sz="2400">
                <a:solidFill>
                  <a:srgbClr val="FF0000"/>
                </a:solidFill>
                <a:latin typeface="微软雅黑" panose="020b0503020204020204" pitchFamily="34" charset="-122"/>
                <a:ea typeface="微软雅黑" panose="020b0503020204020204" pitchFamily="34" charset="-122"/>
              </a:rPr>
              <a:t>规律一</a:t>
            </a:r>
            <a:r>
              <a:rPr lang="zh-CN" altLang="en-US" sz="2400">
                <a:solidFill>
                  <a:schemeClr val="bg1"/>
                </a:solidFill>
                <a:latin typeface="微软雅黑" panose="020b0503020204020204" pitchFamily="34" charset="-122"/>
                <a:ea typeface="微软雅黑" panose="020b0503020204020204" pitchFamily="34" charset="-122"/>
              </a:rPr>
              <a:t>：初速度为零的匀加速直线运动的位移与时间的平方成正比。</a:t>
            </a:r>
          </a:p>
          <a:p>
            <a:pPr algn="just">
              <a:lnSpc>
                <a:spcPct val="150000"/>
              </a:lnSpc>
            </a:pPr>
            <a:r>
              <a:rPr lang="zh-CN" altLang="en-US" sz="2400">
                <a:solidFill>
                  <a:srgbClr val="FF0000"/>
                </a:solidFill>
                <a:latin typeface="微软雅黑" panose="020b0503020204020204" pitchFamily="34" charset="-122"/>
                <a:ea typeface="微软雅黑" panose="020b0503020204020204" pitchFamily="34" charset="-122"/>
              </a:rPr>
              <a:t>规律二</a:t>
            </a:r>
            <a:r>
              <a:rPr lang="zh-CN" altLang="en-US" sz="2400">
                <a:solidFill>
                  <a:schemeClr val="bg1"/>
                </a:solidFill>
                <a:latin typeface="微软雅黑" panose="020b0503020204020204" pitchFamily="34" charset="-122"/>
                <a:ea typeface="微软雅黑" panose="020b0503020204020204" pitchFamily="34" charset="-122"/>
              </a:rPr>
              <a:t>：任意相邻相等时间间隔内的位移之差是一个常数，即</a:t>
            </a:r>
            <a:r>
              <a:rPr lang="zh-CN" altLang="en-US" sz="2400" smtClean="0">
                <a:solidFill>
                  <a:schemeClr val="bg1"/>
                </a:solidFill>
                <a:latin typeface="微软雅黑" panose="020b0503020204020204" pitchFamily="34" charset="-122"/>
                <a:ea typeface="微软雅黑" panose="020b0503020204020204" pitchFamily="34" charset="-122"/>
              </a:rPr>
              <a:t>：</a:t>
            </a:r>
            <a:r>
              <a:rPr lang="en-US" altLang="zh-CN" sz="2400" i="1" smtClean="0">
                <a:solidFill>
                  <a:schemeClr val="bg1"/>
                </a:solidFill>
                <a:ea typeface="微软雅黑" panose="020b0503020204020204" pitchFamily="34" charset="-122"/>
              </a:rPr>
              <a:t>x</a:t>
            </a:r>
            <a:r>
              <a:rPr lang="en-US" altLang="zh-CN" sz="2400" i="1" baseline="-25000" smtClean="0">
                <a:solidFill>
                  <a:schemeClr val="bg1"/>
                </a:solidFill>
                <a:ea typeface="微软雅黑" panose="020b0503020204020204" pitchFamily="34" charset="-122"/>
              </a:rPr>
              <a:t>N</a:t>
            </a:r>
            <a:r>
              <a:rPr lang="zh-CN" altLang="en-US" sz="2400" smtClean="0">
                <a:solidFill>
                  <a:schemeClr val="bg1"/>
                </a:solidFill>
                <a:ea typeface="微软雅黑" panose="020b0503020204020204" pitchFamily="34" charset="-122"/>
              </a:rPr>
              <a:t>－</a:t>
            </a:r>
            <a:r>
              <a:rPr lang="en-US" altLang="zh-CN" sz="2400" i="1" smtClean="0">
                <a:solidFill>
                  <a:schemeClr val="bg1"/>
                </a:solidFill>
                <a:ea typeface="微软雅黑" panose="020b0503020204020204" pitchFamily="34" charset="-122"/>
              </a:rPr>
              <a:t>x</a:t>
            </a:r>
            <a:r>
              <a:rPr lang="en-US" altLang="zh-CN" sz="2400" i="1" baseline="-25000" smtClean="0">
                <a:solidFill>
                  <a:schemeClr val="bg1"/>
                </a:solidFill>
                <a:ea typeface="微软雅黑" panose="020b0503020204020204" pitchFamily="34" charset="-122"/>
              </a:rPr>
              <a:t>N</a:t>
            </a:r>
            <a:r>
              <a:rPr lang="en-US" altLang="zh-CN" sz="2400" baseline="-25000" smtClean="0">
                <a:solidFill>
                  <a:schemeClr val="bg1"/>
                </a:solidFill>
                <a:ea typeface="微软雅黑" panose="020b0503020204020204" pitchFamily="34" charset="-122"/>
              </a:rPr>
              <a:t>-1</a:t>
            </a:r>
            <a:r>
              <a:rPr lang="zh-CN" altLang="en-US" sz="2400" smtClean="0">
                <a:solidFill>
                  <a:schemeClr val="bg1"/>
                </a:solidFill>
                <a:ea typeface="微软雅黑" panose="020b0503020204020204" pitchFamily="34" charset="-122"/>
              </a:rPr>
              <a:t>＝</a:t>
            </a:r>
            <a:r>
              <a:rPr lang="en-US" altLang="zh-CN" sz="2400" i="1" smtClean="0">
                <a:solidFill>
                  <a:schemeClr val="bg1"/>
                </a:solidFill>
                <a:ea typeface="微软雅黑" panose="020b0503020204020204" pitchFamily="34" charset="-122"/>
              </a:rPr>
              <a:t>aT</a:t>
            </a:r>
            <a:r>
              <a:rPr lang="en-US" altLang="zh-CN" sz="2400" baseline="30000" smtClean="0">
                <a:solidFill>
                  <a:schemeClr val="bg1"/>
                </a:solidFill>
                <a:ea typeface="微软雅黑" panose="020b0503020204020204" pitchFamily="34" charset="-122"/>
              </a:rPr>
              <a:t>2</a:t>
            </a:r>
            <a:endParaRPr lang="zh-CN" altLang="en-US" sz="2400" i="1" baseline="30000">
              <a:solidFill>
                <a:schemeClr val="bg1"/>
              </a:solidFill>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123601384"/>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8" name="矩形 7">
            <a:extLst>
              <a:ext uri="{FF2B5EF4-FFF2-40B4-BE49-F238E27FC236}">
                <a16:creationId xmlns:a16="http://schemas.microsoft.com/office/drawing/2014/main" xmlns="" id="{69EBB83B-2C88-4CF7-9933-BE6C15640465}"/>
              </a:ext>
            </a:extLst>
          </p:cNvPr>
          <p:cNvSpPr/>
          <p:nvPr>
            <p:custDataLst>
              <p:tags r:id="rId7"/>
            </p:custDataLst>
          </p:nvPr>
        </p:nvSpPr>
        <p:spPr>
          <a:xfrm>
            <a:off x="468313" y="1298202"/>
            <a:ext cx="10583862" cy="2308324"/>
          </a:xfrm>
          <a:prstGeom prst="rect">
            <a:avLst/>
          </a:prstGeom>
          <a:ln w="12700">
            <a:noFill/>
            <a:prstDash val="dash"/>
          </a:ln>
        </p:spPr>
        <p:txBody>
          <a:bodyPr wrap="square">
            <a:spAutoFit/>
          </a:bodyPr>
          <a:lstStyle/>
          <a:p>
            <a:pPr algn="just">
              <a:lnSpc>
                <a:spcPct val="150000"/>
              </a:lnSpc>
              <a:spcAft>
                <a:spcPct val="0"/>
              </a:spcAft>
            </a:pPr>
            <a:r>
              <a:rPr lang="zh-CN" altLang="en-US" sz="2400" kern="100">
                <a:solidFill>
                  <a:schemeClr val="bg1"/>
                </a:solidFill>
                <a:latin typeface="Times New Roman" panose="02020603050405020304" pitchFamily="18" charset="0"/>
                <a:ea typeface="微软雅黑" panose="020b0503020204020204" pitchFamily="34" charset="-122"/>
              </a:rPr>
              <a:t>实验装置（三种方案进行选择）</a:t>
            </a:r>
            <a:endParaRPr lang="en-US" altLang="zh-CN" sz="2400" kern="100">
              <a:solidFill>
                <a:schemeClr val="bg1"/>
              </a:solidFill>
              <a:latin typeface="Times New Roman" panose="02020603050405020304" pitchFamily="18" charset="0"/>
              <a:ea typeface="微软雅黑" panose="020b0503020204020204" pitchFamily="34" charset="-122"/>
            </a:endParaRPr>
          </a:p>
          <a:p>
            <a:pPr algn="just">
              <a:lnSpc>
                <a:spcPct val="15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rPr>
              <a:t>1</a:t>
            </a:r>
            <a:r>
              <a:rPr lang="zh-CN" altLang="zh-CN" sz="2400" kern="100">
                <a:solidFill>
                  <a:schemeClr val="bg1"/>
                </a:solidFill>
                <a:latin typeface="Times New Roman" panose="02020603050405020304" pitchFamily="18" charset="0"/>
                <a:ea typeface="微软雅黑" panose="020b0503020204020204" pitchFamily="34" charset="-122"/>
              </a:rPr>
              <a:t>．电磁打点计时器或者</a:t>
            </a:r>
            <a:r>
              <a:rPr lang="zh-CN" altLang="zh-CN" sz="2400" kern="100" smtClean="0">
                <a:solidFill>
                  <a:schemeClr val="bg1"/>
                </a:solidFill>
                <a:latin typeface="Times New Roman" panose="02020603050405020304" pitchFamily="18" charset="0"/>
                <a:ea typeface="微软雅黑" panose="020b0503020204020204" pitchFamily="34" charset="-122"/>
              </a:rPr>
              <a:t>电火花</a:t>
            </a:r>
            <a:r>
              <a:rPr lang="zh-CN" altLang="en-US" sz="2400" kern="100" smtClean="0">
                <a:solidFill>
                  <a:schemeClr val="bg1"/>
                </a:solidFill>
                <a:latin typeface="Times New Roman" panose="02020603050405020304" pitchFamily="18" charset="0"/>
                <a:ea typeface="微软雅黑" panose="020b0503020204020204" pitchFamily="34" charset="-122"/>
              </a:rPr>
              <a:t>打点</a:t>
            </a:r>
            <a:r>
              <a:rPr lang="zh-CN" altLang="zh-CN" sz="2400" kern="100" smtClean="0">
                <a:solidFill>
                  <a:schemeClr val="bg1"/>
                </a:solidFill>
                <a:latin typeface="Times New Roman" panose="02020603050405020304" pitchFamily="18" charset="0"/>
                <a:ea typeface="微软雅黑" panose="020b0503020204020204" pitchFamily="34" charset="-122"/>
              </a:rPr>
              <a:t>计时器</a:t>
            </a:r>
            <a:r>
              <a:rPr lang="zh-CN" altLang="zh-CN" sz="2400" kern="100">
                <a:solidFill>
                  <a:schemeClr val="bg1"/>
                </a:solidFill>
                <a:latin typeface="Times New Roman" panose="02020603050405020304" pitchFamily="18" charset="0"/>
                <a:ea typeface="微软雅黑" panose="020b0503020204020204" pitchFamily="34" charset="-122"/>
              </a:rPr>
              <a:t>，分析纸带</a:t>
            </a:r>
          </a:p>
          <a:p>
            <a:pPr algn="just">
              <a:lnSpc>
                <a:spcPct val="15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cs typeface="楷体_GB2312"/>
              </a:rPr>
              <a:t>2</a:t>
            </a:r>
            <a:r>
              <a:rPr lang="zh-CN" altLang="zh-CN" sz="2400" kern="100">
                <a:solidFill>
                  <a:schemeClr val="bg1"/>
                </a:solidFill>
                <a:latin typeface="Times New Roman" panose="02020603050405020304" pitchFamily="18" charset="0"/>
                <a:ea typeface="微软雅黑" panose="020b0503020204020204" pitchFamily="34" charset="-122"/>
                <a:cs typeface="楷体_GB2312"/>
              </a:rPr>
              <a:t>．</a:t>
            </a:r>
            <a:r>
              <a:rPr lang="zh-CN" altLang="zh-CN" sz="2400" kern="100">
                <a:solidFill>
                  <a:schemeClr val="bg1"/>
                </a:solidFill>
                <a:latin typeface="Times New Roman" panose="02020603050405020304" pitchFamily="18" charset="0"/>
                <a:ea typeface="微软雅黑" panose="020b0503020204020204" pitchFamily="34" charset="-122"/>
              </a:rPr>
              <a:t>频闪仪，分析频闪照片</a:t>
            </a:r>
          </a:p>
          <a:p>
            <a:pPr algn="just">
              <a:lnSpc>
                <a:spcPct val="150000"/>
              </a:lnSpc>
              <a:spcAft>
                <a:spcPct val="0"/>
              </a:spcAft>
            </a:pPr>
            <a:r>
              <a:rPr lang="zh-CN" altLang="zh-CN" sz="2400" kern="100">
                <a:solidFill>
                  <a:schemeClr val="bg1"/>
                </a:solidFill>
                <a:latin typeface="Times New Roman" panose="02020603050405020304" pitchFamily="18" charset="0"/>
                <a:ea typeface="微软雅黑" panose="020b0503020204020204" pitchFamily="34" charset="-122"/>
                <a:cs typeface="黑体" panose="02010609060101010101" pitchFamily="49" charset="-122"/>
              </a:rPr>
              <a:t>3．</a:t>
            </a:r>
            <a:r>
              <a:rPr lang="zh-CN" altLang="zh-CN" sz="2400" kern="100">
                <a:solidFill>
                  <a:schemeClr val="bg1"/>
                </a:solidFill>
                <a:latin typeface="Times New Roman" panose="02020603050405020304" pitchFamily="18" charset="0"/>
                <a:ea typeface="微软雅黑" panose="020b0503020204020204" pitchFamily="34" charset="-122"/>
              </a:rPr>
              <a:t>自由落体测定仪加上传感器，直接给出速度值</a:t>
            </a: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856311128"/>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646331"/>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利用打点计时器测量</a:t>
            </a:r>
            <a:endParaRPr lang="zh-CN" altLang="en-US" sz="2400" kern="0">
              <a:solidFill>
                <a:schemeClr val="bg1"/>
              </a:solidFill>
            </a:endParaRPr>
          </a:p>
        </p:txBody>
      </p:sp>
      <p:grpSp>
        <p:nvGrpSpPr>
          <p:cNvPr id="102" name="组合 101">
            <a:extLst>
              <a:ext uri="{FF2B5EF4-FFF2-40B4-BE49-F238E27FC236}">
                <a16:creationId xmlns:a16="http://schemas.microsoft.com/office/drawing/2014/main" xmlns="" id="{666F7E30-9895-4441-9ECE-C7BE56D4DA6A}"/>
              </a:ext>
            </a:extLst>
          </p:cNvPr>
          <p:cNvGrpSpPr/>
          <p:nvPr>
            <p:custDataLst>
              <p:tags r:id="rId8"/>
            </p:custDataLst>
          </p:nvPr>
        </p:nvGrpSpPr>
        <p:grpSpPr>
          <a:xfrm>
            <a:off x="492439" y="2395548"/>
            <a:ext cx="3816567" cy="3404832"/>
            <a:chOff x="757528" y="3235381"/>
            <a:chExt cx="4017870" cy="2997539"/>
          </a:xfrm>
        </p:grpSpPr>
        <p:pic>
          <p:nvPicPr>
            <p:cNvPr id="103" name="图片 102">
              <a:extLst>
                <a:ext uri="{FF2B5EF4-FFF2-40B4-BE49-F238E27FC236}">
                  <a16:creationId xmlns:a16="http://schemas.microsoft.com/office/drawing/2014/main" xmlns="" id="{06EE2C95-89A3-46D9-B980-5266C9553DF6}"/>
                </a:ext>
              </a:extLst>
            </p:cNvPr>
            <p:cNvPicPr>
              <a:picLocks noChangeAspect="1"/>
            </p:cNvPicPr>
            <p:nvPr>
              <p:custDataLst>
                <p:tags r:id="rId10"/>
              </p:custDataLst>
            </p:nvPr>
          </p:nvPicPr>
          <p:blipFill>
            <a:blip r:embed="rId9">
              <a:extLst>
                <a:ext uri="{28A0092B-C50C-407E-A947-70E740481C1C}">
                  <a14:useLocalDpi xmlns:a14="http://schemas.microsoft.com/office/drawing/2010/main" val="0"/>
                </a:ext>
              </a:extLst>
            </a:blip>
            <a:stretch>
              <a:fillRect/>
            </a:stretch>
          </p:blipFill>
          <p:spPr>
            <a:xfrm>
              <a:off x="757528" y="5350942"/>
              <a:ext cx="4017870" cy="881978"/>
            </a:xfrm>
            <a:prstGeom prst="rect">
              <a:avLst/>
            </a:prstGeom>
          </p:spPr>
        </p:pic>
        <p:pic>
          <p:nvPicPr>
            <p:cNvPr id="104" name="图片 103">
              <a:extLst>
                <a:ext uri="{FF2B5EF4-FFF2-40B4-BE49-F238E27FC236}">
                  <a16:creationId xmlns:a16="http://schemas.microsoft.com/office/drawing/2014/main" xmlns="" id="{C7415599-E61A-4982-AF90-DDBA80D871A1}"/>
                </a:ext>
              </a:extLst>
            </p:cNvPr>
            <p:cNvPicPr>
              <a:picLocks noChangeAspect="1"/>
            </p:cNvPicPr>
            <p:nvPr>
              <p:custDataLst>
                <p:tags r:id="rId12"/>
              </p:custDataLst>
            </p:nvPr>
          </p:nvPicPr>
          <p:blipFill>
            <a:blip r:embed="rId11">
              <a:extLst>
                <a:ext uri="{28A0092B-C50C-407E-A947-70E740481C1C}">
                  <a14:useLocalDpi xmlns:a14="http://schemas.microsoft.com/office/drawing/2010/main" val="0"/>
                </a:ext>
              </a:extLst>
            </a:blip>
            <a:stretch>
              <a:fillRect/>
            </a:stretch>
          </p:blipFill>
          <p:spPr>
            <a:xfrm>
              <a:off x="1538547" y="3235381"/>
              <a:ext cx="2446876" cy="1990392"/>
            </a:xfrm>
            <a:prstGeom prst="rect">
              <a:avLst/>
            </a:prstGeom>
          </p:spPr>
        </p:pic>
      </p:grpSp>
      <p:pic>
        <p:nvPicPr>
          <p:cNvPr id="2" name="图片 1"/>
          <p:cNvPicPr>
            <a:picLocks noChangeAspect="1"/>
          </p:cNvPicPr>
          <p:nvPr>
            <p:custDataLst>
              <p:tags r:id="rId14"/>
            </p:custDataLst>
          </p:nvPr>
        </p:nvPicPr>
        <p:blipFill>
          <a:blip r:embed="rId13"/>
          <a:stretch>
            <a:fillRect/>
          </a:stretch>
        </p:blipFill>
        <p:spPr>
          <a:xfrm>
            <a:off x="5308854" y="2278890"/>
            <a:ext cx="3292535" cy="3746173"/>
          </a:xfrm>
          <a:prstGeom prst="rect">
            <a:avLst/>
          </a:prstGeom>
        </p:spPr>
      </p:pic>
      <p:sp>
        <p:nvSpPr>
          <p:cNvPr id="11" name="文本框 10">
            <a:extLst>
              <a:ext uri="{FF2B5EF4-FFF2-40B4-BE49-F238E27FC236}">
                <a16:creationId xmlns:a16="http://schemas.microsoft.com/office/drawing/2014/main" xmlns="" id="{D68DA85B-BD58-493C-9FE4-DB276E66FC6B}"/>
              </a:ext>
            </a:extLst>
          </p:cNvPr>
          <p:cNvSpPr txBox="1"/>
          <p:nvPr>
            <p:custDataLst>
              <p:tags r:id="rId15"/>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600205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up)">
                                      <p:cBhvr>
                                        <p:cTn id="7" dur="500"/>
                                        <p:tgtEl>
                                          <p:spTgt spid="102"/>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8" name="矩形 7">
            <a:extLst>
              <a:ext uri="{FF2B5EF4-FFF2-40B4-BE49-F238E27FC236}">
                <a16:creationId xmlns:a16="http://schemas.microsoft.com/office/drawing/2014/main" xmlns="" id="{BD517F70-D7E4-472E-9A00-202DE9E7E494}"/>
              </a:ext>
            </a:extLst>
          </p:cNvPr>
          <p:cNvSpPr/>
          <p:nvPr>
            <p:custDataLst>
              <p:tags r:id="rId7"/>
            </p:custDataLst>
          </p:nvPr>
        </p:nvSpPr>
        <p:spPr>
          <a:xfrm>
            <a:off x="468313" y="1299972"/>
            <a:ext cx="10583862" cy="4745915"/>
          </a:xfrm>
          <a:prstGeom prst="rect">
            <a:avLst/>
          </a:prstGeom>
          <a:ln w="19050">
            <a:noFill/>
            <a:prstDash val="sysDash"/>
          </a:ln>
        </p:spPr>
        <p:txBody>
          <a:bodyPr wrap="square">
            <a:spAutoFit/>
          </a:bodyPr>
          <a:lstStyle/>
          <a:p>
            <a:pPr algn="just">
              <a:lnSpc>
                <a:spcPct val="140000"/>
              </a:lnSpc>
              <a:spcAft>
                <a:spcPct val="0"/>
              </a:spcAft>
            </a:pPr>
            <a:r>
              <a:rPr lang="zh-CN" altLang="zh-CN" sz="2400" kern="100">
                <a:solidFill>
                  <a:schemeClr val="bg1"/>
                </a:solidFill>
                <a:latin typeface="Times New Roman" panose="02020603050405020304" pitchFamily="18" charset="0"/>
                <a:ea typeface="微软雅黑" panose="020b0503020204020204" pitchFamily="34" charset="-122"/>
              </a:rPr>
              <a:t>学生自主实验探究自由落体运动的性质</a:t>
            </a:r>
          </a:p>
          <a:p>
            <a:pPr indent="266700" algn="just">
              <a:lnSpc>
                <a:spcPct val="140000"/>
              </a:lnSpc>
              <a:spcAft>
                <a:spcPct val="0"/>
              </a:spcAft>
            </a:pPr>
            <a:r>
              <a:rPr lang="zh-CN" altLang="zh-CN" sz="2400" kern="100">
                <a:solidFill>
                  <a:schemeClr val="bg1"/>
                </a:solidFill>
                <a:latin typeface="Times New Roman" panose="02020603050405020304" pitchFamily="18" charset="0"/>
                <a:ea typeface="微软雅黑" panose="020b0503020204020204" pitchFamily="34" charset="-122"/>
              </a:rPr>
              <a:t>实验：记录自由落体运动的轨迹</a:t>
            </a:r>
          </a:p>
          <a:p>
            <a:pPr indent="266700" algn="just">
              <a:lnSpc>
                <a:spcPct val="140000"/>
              </a:lnSpc>
              <a:spcAft>
                <a:spcPct val="0"/>
              </a:spcAft>
            </a:pPr>
            <a:r>
              <a:rPr lang="zh-CN" altLang="zh-CN" sz="2400" kern="100">
                <a:solidFill>
                  <a:schemeClr val="bg1"/>
                </a:solidFill>
                <a:latin typeface="Times New Roman" panose="02020603050405020304" pitchFamily="18" charset="0"/>
                <a:ea typeface="微软雅黑" panose="020b0503020204020204" pitchFamily="34" charset="-122"/>
              </a:rPr>
              <a:t>实验器材：</a:t>
            </a:r>
            <a:r>
              <a:rPr lang="zh-CN" altLang="zh-CN" sz="2400" kern="100" smtClean="0">
                <a:solidFill>
                  <a:schemeClr val="bg1"/>
                </a:solidFill>
                <a:latin typeface="Times New Roman" panose="02020603050405020304" pitchFamily="18" charset="0"/>
                <a:ea typeface="微软雅黑" panose="020b0503020204020204" pitchFamily="34" charset="-122"/>
              </a:rPr>
              <a:t>电火花</a:t>
            </a:r>
            <a:r>
              <a:rPr lang="zh-CN" altLang="en-US" sz="2400" kern="100" smtClean="0">
                <a:solidFill>
                  <a:schemeClr val="bg1"/>
                </a:solidFill>
                <a:latin typeface="Times New Roman" panose="02020603050405020304" pitchFamily="18" charset="0"/>
                <a:ea typeface="微软雅黑" panose="020b0503020204020204" pitchFamily="34" charset="-122"/>
              </a:rPr>
              <a:t>打点</a:t>
            </a:r>
            <a:r>
              <a:rPr lang="zh-CN" altLang="zh-CN" sz="2400" kern="100" smtClean="0">
                <a:solidFill>
                  <a:schemeClr val="bg1"/>
                </a:solidFill>
                <a:latin typeface="Times New Roman" panose="02020603050405020304" pitchFamily="18" charset="0"/>
                <a:ea typeface="微软雅黑" panose="020b0503020204020204" pitchFamily="34" charset="-122"/>
              </a:rPr>
              <a:t>计时器</a:t>
            </a:r>
            <a:r>
              <a:rPr lang="zh-CN" altLang="zh-CN" sz="2400" kern="100">
                <a:solidFill>
                  <a:schemeClr val="bg1"/>
                </a:solidFill>
                <a:latin typeface="Times New Roman" panose="02020603050405020304" pitchFamily="18" charset="0"/>
                <a:ea typeface="微软雅黑" panose="020b0503020204020204" pitchFamily="34" charset="-122"/>
              </a:rPr>
              <a:t>、重锤、纸带</a:t>
            </a:r>
          </a:p>
          <a:p>
            <a:pPr indent="266700" algn="just">
              <a:lnSpc>
                <a:spcPct val="140000"/>
              </a:lnSpc>
              <a:spcAft>
                <a:spcPct val="0"/>
              </a:spcAft>
            </a:pPr>
            <a:r>
              <a:rPr lang="zh-CN" altLang="zh-CN" sz="2400" kern="100">
                <a:solidFill>
                  <a:schemeClr val="bg1"/>
                </a:solidFill>
                <a:latin typeface="Times New Roman" panose="02020603050405020304" pitchFamily="18" charset="0"/>
                <a:ea typeface="微软雅黑" panose="020b0503020204020204" pitchFamily="34" charset="-122"/>
              </a:rPr>
              <a:t>实验步骤：</a:t>
            </a:r>
          </a:p>
          <a:p>
            <a:pPr indent="266700" algn="just">
              <a:lnSpc>
                <a:spcPct val="14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rPr>
              <a:t>1</a:t>
            </a:r>
            <a:r>
              <a:rPr lang="zh-CN" altLang="en-US" sz="2400" kern="100">
                <a:solidFill>
                  <a:schemeClr val="bg1"/>
                </a:solidFill>
                <a:latin typeface="Times New Roman" panose="02020603050405020304" pitchFamily="18" charset="0"/>
                <a:ea typeface="微软雅黑" panose="020b0503020204020204" pitchFamily="34" charset="-122"/>
              </a:rPr>
              <a:t>．</a:t>
            </a:r>
            <a:r>
              <a:rPr lang="zh-CN" altLang="zh-CN" sz="2400" kern="100">
                <a:solidFill>
                  <a:schemeClr val="bg1"/>
                </a:solidFill>
                <a:latin typeface="Times New Roman" panose="02020603050405020304" pitchFamily="18" charset="0"/>
                <a:ea typeface="微软雅黑" panose="020b0503020204020204" pitchFamily="34" charset="-122"/>
              </a:rPr>
              <a:t>装好</a:t>
            </a:r>
            <a:r>
              <a:rPr lang="zh-CN" altLang="zh-CN" sz="2400" kern="100" smtClean="0">
                <a:solidFill>
                  <a:schemeClr val="bg1"/>
                </a:solidFill>
                <a:latin typeface="Times New Roman" panose="02020603050405020304" pitchFamily="18" charset="0"/>
                <a:ea typeface="微软雅黑" panose="020b0503020204020204" pitchFamily="34" charset="-122"/>
              </a:rPr>
              <a:t>电火花</a:t>
            </a:r>
            <a:r>
              <a:rPr lang="zh-CN" altLang="en-US" sz="2400" kern="100" smtClean="0">
                <a:solidFill>
                  <a:schemeClr val="bg1"/>
                </a:solidFill>
                <a:latin typeface="Times New Roman" panose="02020603050405020304" pitchFamily="18" charset="0"/>
                <a:ea typeface="微软雅黑" panose="020b0503020204020204" pitchFamily="34" charset="-122"/>
              </a:rPr>
              <a:t>打点</a:t>
            </a:r>
            <a:r>
              <a:rPr lang="zh-CN" altLang="zh-CN" sz="2400" kern="100" smtClean="0">
                <a:solidFill>
                  <a:schemeClr val="bg1"/>
                </a:solidFill>
                <a:latin typeface="Times New Roman" panose="02020603050405020304" pitchFamily="18" charset="0"/>
                <a:ea typeface="微软雅黑" panose="020b0503020204020204" pitchFamily="34" charset="-122"/>
              </a:rPr>
              <a:t>计时器</a:t>
            </a:r>
            <a:r>
              <a:rPr lang="zh-CN" altLang="zh-CN" sz="2400" kern="100">
                <a:solidFill>
                  <a:schemeClr val="bg1"/>
                </a:solidFill>
                <a:latin typeface="Times New Roman" panose="02020603050405020304" pitchFamily="18" charset="0"/>
                <a:ea typeface="微软雅黑" panose="020b0503020204020204" pitchFamily="34" charset="-122"/>
              </a:rPr>
              <a:t>；</a:t>
            </a:r>
          </a:p>
          <a:p>
            <a:pPr indent="266700" algn="just">
              <a:lnSpc>
                <a:spcPct val="14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rPr>
              <a:t>2</a:t>
            </a:r>
            <a:r>
              <a:rPr lang="zh-CN" altLang="en-US" sz="2400" kern="100">
                <a:solidFill>
                  <a:schemeClr val="bg1"/>
                </a:solidFill>
                <a:latin typeface="Times New Roman" panose="02020603050405020304" pitchFamily="18" charset="0"/>
                <a:ea typeface="微软雅黑" panose="020b0503020204020204" pitchFamily="34" charset="-122"/>
              </a:rPr>
              <a:t>．</a:t>
            </a:r>
            <a:r>
              <a:rPr lang="zh-CN" altLang="zh-CN" sz="2400" kern="100">
                <a:solidFill>
                  <a:schemeClr val="bg1"/>
                </a:solidFill>
                <a:latin typeface="Times New Roman" panose="02020603050405020304" pitchFamily="18" charset="0"/>
                <a:ea typeface="微软雅黑" panose="020b0503020204020204" pitchFamily="34" charset="-122"/>
              </a:rPr>
              <a:t>将纸带一端穿过</a:t>
            </a:r>
            <a:r>
              <a:rPr lang="zh-CN" altLang="zh-CN" sz="2400" kern="100" smtClean="0">
                <a:solidFill>
                  <a:schemeClr val="bg1"/>
                </a:solidFill>
                <a:latin typeface="Times New Roman" panose="02020603050405020304" pitchFamily="18" charset="0"/>
                <a:ea typeface="微软雅黑" panose="020b0503020204020204" pitchFamily="34" charset="-122"/>
              </a:rPr>
              <a:t>电火花</a:t>
            </a:r>
            <a:r>
              <a:rPr lang="zh-CN" altLang="en-US" sz="2400" kern="100" smtClean="0">
                <a:solidFill>
                  <a:schemeClr val="bg1"/>
                </a:solidFill>
                <a:latin typeface="Times New Roman" panose="02020603050405020304" pitchFamily="18" charset="0"/>
                <a:ea typeface="微软雅黑" panose="020b0503020204020204" pitchFamily="34" charset="-122"/>
              </a:rPr>
              <a:t>打点</a:t>
            </a:r>
            <a:r>
              <a:rPr lang="zh-CN" altLang="zh-CN" sz="2400" kern="100" smtClean="0">
                <a:solidFill>
                  <a:schemeClr val="bg1"/>
                </a:solidFill>
                <a:latin typeface="Times New Roman" panose="02020603050405020304" pitchFamily="18" charset="0"/>
                <a:ea typeface="微软雅黑" panose="020b0503020204020204" pitchFamily="34" charset="-122"/>
              </a:rPr>
              <a:t>计时器</a:t>
            </a:r>
            <a:r>
              <a:rPr lang="zh-CN" altLang="zh-CN" sz="2400" kern="100">
                <a:solidFill>
                  <a:schemeClr val="bg1"/>
                </a:solidFill>
                <a:latin typeface="Times New Roman" panose="02020603050405020304" pitchFamily="18" charset="0"/>
                <a:ea typeface="微软雅黑" panose="020b0503020204020204" pitchFamily="34" charset="-122"/>
              </a:rPr>
              <a:t>的限位孔，另</a:t>
            </a:r>
            <a:r>
              <a:rPr lang="zh-CN" altLang="zh-CN" sz="2400" kern="100" smtClean="0">
                <a:solidFill>
                  <a:schemeClr val="bg1"/>
                </a:solidFill>
                <a:latin typeface="Times New Roman" panose="02020603050405020304" pitchFamily="18" charset="0"/>
                <a:ea typeface="微软雅黑" panose="020b0503020204020204" pitchFamily="34" charset="-122"/>
              </a:rPr>
              <a:t>一端</a:t>
            </a:r>
            <a:endParaRPr lang="en-US" altLang="zh-CN" sz="2400" kern="100" smtClean="0">
              <a:solidFill>
                <a:schemeClr val="bg1"/>
              </a:solidFill>
              <a:latin typeface="Times New Roman" panose="02020603050405020304" pitchFamily="18" charset="0"/>
              <a:ea typeface="微软雅黑" panose="020b0503020204020204" pitchFamily="34" charset="-122"/>
            </a:endParaRPr>
          </a:p>
          <a:p>
            <a:pPr indent="266700" algn="just">
              <a:lnSpc>
                <a:spcPct val="14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rPr>
              <a:t> </a:t>
            </a:r>
            <a:r>
              <a:rPr lang="en-US" altLang="zh-CN" sz="2400" kern="100" smtClean="0">
                <a:solidFill>
                  <a:schemeClr val="bg1"/>
                </a:solidFill>
                <a:latin typeface="Times New Roman" panose="02020603050405020304" pitchFamily="18" charset="0"/>
                <a:ea typeface="微软雅黑" panose="020b0503020204020204" pitchFamily="34" charset="-122"/>
              </a:rPr>
              <a:t>     </a:t>
            </a:r>
            <a:r>
              <a:rPr lang="zh-CN" altLang="zh-CN" sz="2400" kern="100" smtClean="0">
                <a:solidFill>
                  <a:schemeClr val="bg1"/>
                </a:solidFill>
                <a:latin typeface="Times New Roman" panose="02020603050405020304" pitchFamily="18" charset="0"/>
                <a:ea typeface="微软雅黑" panose="020b0503020204020204" pitchFamily="34" charset="-122"/>
              </a:rPr>
              <a:t>夹在重锤中，同时将纸带拉至最高点；</a:t>
            </a:r>
          </a:p>
          <a:p>
            <a:pPr indent="266700" algn="just">
              <a:lnSpc>
                <a:spcPct val="140000"/>
              </a:lnSpc>
              <a:spcAft>
                <a:spcPct val="0"/>
              </a:spcAft>
            </a:pPr>
            <a:r>
              <a:rPr lang="en-US" altLang="zh-CN" sz="2400" kern="100" smtClean="0">
                <a:solidFill>
                  <a:schemeClr val="bg1"/>
                </a:solidFill>
                <a:latin typeface="Times New Roman" panose="02020603050405020304" pitchFamily="18" charset="0"/>
                <a:ea typeface="微软雅黑" panose="020b0503020204020204" pitchFamily="34" charset="-122"/>
              </a:rPr>
              <a:t>3</a:t>
            </a:r>
            <a:r>
              <a:rPr lang="zh-CN" altLang="en-US" sz="2400" kern="100">
                <a:solidFill>
                  <a:schemeClr val="bg1"/>
                </a:solidFill>
                <a:latin typeface="Times New Roman" panose="02020603050405020304" pitchFamily="18" charset="0"/>
                <a:ea typeface="微软雅黑" panose="020b0503020204020204" pitchFamily="34" charset="-122"/>
              </a:rPr>
              <a:t>．</a:t>
            </a:r>
            <a:r>
              <a:rPr lang="zh-CN" altLang="zh-CN" sz="2400" kern="100">
                <a:solidFill>
                  <a:schemeClr val="bg1"/>
                </a:solidFill>
                <a:latin typeface="Times New Roman" panose="02020603050405020304" pitchFamily="18" charset="0"/>
                <a:ea typeface="微软雅黑" panose="020b0503020204020204" pitchFamily="34" charset="-122"/>
              </a:rPr>
              <a:t>两人配合，先打开电源，再释放纸带；</a:t>
            </a:r>
          </a:p>
          <a:p>
            <a:pPr indent="266700" algn="just">
              <a:lnSpc>
                <a:spcPct val="140000"/>
              </a:lnSpc>
              <a:spcAft>
                <a:spcPct val="0"/>
              </a:spcAft>
            </a:pPr>
            <a:r>
              <a:rPr lang="en-US" altLang="zh-CN" sz="2400" kern="100">
                <a:solidFill>
                  <a:schemeClr val="bg1"/>
                </a:solidFill>
                <a:latin typeface="Times New Roman" panose="02020603050405020304" pitchFamily="18" charset="0"/>
                <a:ea typeface="微软雅黑" panose="020b0503020204020204" pitchFamily="34" charset="-122"/>
              </a:rPr>
              <a:t>4</a:t>
            </a:r>
            <a:r>
              <a:rPr lang="zh-CN" altLang="en-US" sz="2400" kern="100">
                <a:solidFill>
                  <a:schemeClr val="bg1"/>
                </a:solidFill>
                <a:latin typeface="Times New Roman" panose="02020603050405020304" pitchFamily="18" charset="0"/>
                <a:ea typeface="微软雅黑" panose="020b0503020204020204" pitchFamily="34" charset="-122"/>
              </a:rPr>
              <a:t>．</a:t>
            </a:r>
            <a:r>
              <a:rPr lang="zh-CN" altLang="zh-CN" sz="2400" kern="100">
                <a:solidFill>
                  <a:schemeClr val="bg1"/>
                </a:solidFill>
                <a:latin typeface="Times New Roman" panose="02020603050405020304" pitchFamily="18" charset="0"/>
                <a:ea typeface="微软雅黑" panose="020b0503020204020204" pitchFamily="34" charset="-122"/>
              </a:rPr>
              <a:t>立刻关闭电源 。</a:t>
            </a: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281707905"/>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34" name="矩形 33">
            <a:extLst>
              <a:ext uri="{FF2B5EF4-FFF2-40B4-BE49-F238E27FC236}">
                <a16:creationId xmlns:a16="http://schemas.microsoft.com/office/drawing/2014/main" xmlns="" id="{433FD033-C3E7-4DB1-A6E8-F59D46EEACAD}"/>
              </a:ext>
            </a:extLst>
          </p:cNvPr>
          <p:cNvSpPr/>
          <p:nvPr>
            <p:custDataLst>
              <p:tags r:id="rId4"/>
            </p:custDataLst>
          </p:nvPr>
        </p:nvSpPr>
        <p:spPr>
          <a:xfrm>
            <a:off x="8139654" y="2664823"/>
            <a:ext cx="3390440" cy="13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椭圆 31">
            <a:extLst>
              <a:ext uri="{FF2B5EF4-FFF2-40B4-BE49-F238E27FC236}">
                <a16:creationId xmlns:a16="http://schemas.microsoft.com/office/drawing/2014/main" xmlns="" id="{E7683D64-19AC-420B-B8DE-88A0CC240296}"/>
              </a:ext>
            </a:extLst>
          </p:cNvPr>
          <p:cNvSpPr/>
          <p:nvPr>
            <p:custDataLst>
              <p:tags r:id="rId5"/>
            </p:custDataLst>
          </p:nvPr>
        </p:nvSpPr>
        <p:spPr>
          <a:xfrm>
            <a:off x="5256499" y="679282"/>
            <a:ext cx="5390331" cy="5390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椭圆 18">
            <a:extLst>
              <a:ext uri="{FF2B5EF4-FFF2-40B4-BE49-F238E27FC236}">
                <a16:creationId xmlns:a16="http://schemas.microsoft.com/office/drawing/2014/main" xmlns="" id="{D07C5921-2F1E-4509-91A5-08F08449CF88}"/>
              </a:ext>
            </a:extLst>
          </p:cNvPr>
          <p:cNvSpPr/>
          <p:nvPr>
            <p:custDataLst>
              <p:tags r:id="rId6"/>
            </p:custDataLst>
          </p:nvPr>
        </p:nvSpPr>
        <p:spPr>
          <a:xfrm>
            <a:off x="5525808" y="948590"/>
            <a:ext cx="4851712" cy="4851712"/>
          </a:xfrm>
          <a:prstGeom prst="ellipse">
            <a:avLst/>
          </a:prstGeom>
          <a:blipFill dpi="0" rotWithShape="1">
            <a:blip r:embed="rId7"/>
            <a:tile tx="0" ty="0" sx="100000" sy="10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spc="472">
                <a:latin typeface="微软雅黑" panose="020b0503020204020204" pitchFamily="34" charset="-122"/>
                <a:ea typeface="微软雅黑" panose="020b0503020204020204" pitchFamily="34" charset="-122"/>
                <a:sym typeface="Source Han Serif SC" panose="02020400000000000000" pitchFamily="18" charset="-122"/>
              </a:rPr>
              <a:t>目录</a:t>
            </a:r>
          </a:p>
        </p:txBody>
      </p:sp>
      <p:grpSp>
        <p:nvGrpSpPr>
          <p:cNvPr id="10" name="组合 9">
            <a:extLst>
              <a:ext uri="{FF2B5EF4-FFF2-40B4-BE49-F238E27FC236}">
                <a16:creationId xmlns:a16="http://schemas.microsoft.com/office/drawing/2014/main" xmlns="" id="{50589F4C-7AF5-4CEB-B535-DD0FC33B7804}"/>
              </a:ext>
            </a:extLst>
          </p:cNvPr>
          <p:cNvGrpSpPr/>
          <p:nvPr>
            <p:custDataLst>
              <p:tags r:id="rId8"/>
            </p:custDataLst>
          </p:nvPr>
        </p:nvGrpSpPr>
        <p:grpSpPr>
          <a:xfrm>
            <a:off x="727654" y="5783014"/>
            <a:ext cx="427298" cy="150097"/>
            <a:chOff x="1140104" y="5906473"/>
            <a:chExt cx="452212" cy="158848"/>
          </a:xfrm>
          <a:solidFill>
            <a:schemeClr val="bg1"/>
          </a:solidFill>
        </p:grpSpPr>
        <p:sp>
          <p:nvSpPr>
            <p:cNvPr id="8" name="椭圆 7">
              <a:extLst>
                <a:ext uri="{FF2B5EF4-FFF2-40B4-BE49-F238E27FC236}">
                  <a16:creationId xmlns:a16="http://schemas.microsoft.com/office/drawing/2014/main" xmlns="" id="{1A42CEE1-9A5C-4602-B6F6-E9ECDAC30649}"/>
                </a:ext>
              </a:extLst>
            </p:cNvPr>
            <p:cNvSpPr/>
            <p:nvPr>
              <p:custDataLst>
                <p:tags r:id="rId9"/>
              </p:custDataLst>
            </p:nvPr>
          </p:nvSpPr>
          <p:spPr>
            <a:xfrm>
              <a:off x="1140104" y="5906473"/>
              <a:ext cx="158848" cy="1588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椭圆 13">
              <a:extLst>
                <a:ext uri="{FF2B5EF4-FFF2-40B4-BE49-F238E27FC236}">
                  <a16:creationId xmlns:a16="http://schemas.microsoft.com/office/drawing/2014/main" xmlns="" id="{D52E9D74-760A-4A3B-A07F-6BB51B8AEB82}"/>
                </a:ext>
              </a:extLst>
            </p:cNvPr>
            <p:cNvSpPr/>
            <p:nvPr>
              <p:custDataLst>
                <p:tags r:id="rId10"/>
              </p:custDataLst>
            </p:nvPr>
          </p:nvSpPr>
          <p:spPr>
            <a:xfrm>
              <a:off x="1433468" y="5906473"/>
              <a:ext cx="158848" cy="1588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2" name="组合 21">
            <a:extLst>
              <a:ext uri="{FF2B5EF4-FFF2-40B4-BE49-F238E27FC236}">
                <a16:creationId xmlns:a16="http://schemas.microsoft.com/office/drawing/2014/main" xmlns="" id="{391498D3-8555-4E44-98C9-E30E9874E951}"/>
              </a:ext>
            </a:extLst>
          </p:cNvPr>
          <p:cNvGrpSpPr/>
          <p:nvPr>
            <p:custDataLst>
              <p:tags r:id="rId11"/>
            </p:custDataLst>
          </p:nvPr>
        </p:nvGrpSpPr>
        <p:grpSpPr>
          <a:xfrm>
            <a:off x="1345349" y="5783014"/>
            <a:ext cx="427298" cy="150097"/>
            <a:chOff x="1140104" y="5906473"/>
            <a:chExt cx="452212" cy="158848"/>
          </a:xfrm>
          <a:solidFill>
            <a:schemeClr val="bg1"/>
          </a:solidFill>
        </p:grpSpPr>
        <p:sp>
          <p:nvSpPr>
            <p:cNvPr id="23" name="椭圆 22">
              <a:extLst>
                <a:ext uri="{FF2B5EF4-FFF2-40B4-BE49-F238E27FC236}">
                  <a16:creationId xmlns:a16="http://schemas.microsoft.com/office/drawing/2014/main" xmlns="" id="{73C89F13-E732-4499-AF24-66312DD8269B}"/>
                </a:ext>
              </a:extLst>
            </p:cNvPr>
            <p:cNvSpPr/>
            <p:nvPr>
              <p:custDataLst>
                <p:tags r:id="rId12"/>
              </p:custDataLst>
            </p:nvPr>
          </p:nvSpPr>
          <p:spPr>
            <a:xfrm>
              <a:off x="1140104" y="5906473"/>
              <a:ext cx="158848" cy="1588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椭圆 23">
              <a:extLst>
                <a:ext uri="{FF2B5EF4-FFF2-40B4-BE49-F238E27FC236}">
                  <a16:creationId xmlns:a16="http://schemas.microsoft.com/office/drawing/2014/main" xmlns="" id="{82AF6A0D-4747-40BF-8A35-CB7FE0E65430}"/>
                </a:ext>
              </a:extLst>
            </p:cNvPr>
            <p:cNvSpPr/>
            <p:nvPr>
              <p:custDataLst>
                <p:tags r:id="rId13"/>
              </p:custDataLst>
            </p:nvPr>
          </p:nvSpPr>
          <p:spPr>
            <a:xfrm>
              <a:off x="1433468" y="5906473"/>
              <a:ext cx="158848" cy="1588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1" name="文本框 20"/>
          <p:cNvSpPr txBox="1"/>
          <p:nvPr>
            <p:custDataLst>
              <p:tags r:id="rId14"/>
            </p:custDataLst>
          </p:nvPr>
        </p:nvSpPr>
        <p:spPr>
          <a:xfrm>
            <a:off x="1755422" y="1431410"/>
            <a:ext cx="2936219" cy="646331"/>
          </a:xfrm>
          <a:prstGeom prst="rect">
            <a:avLst/>
          </a:prstGeom>
          <a:noFill/>
        </p:spPr>
        <p:txBody>
          <a:bodyPr wrap="square" rtlCol="0">
            <a:spAutoFit/>
          </a:bodyPr>
          <a:lstStyle/>
          <a:p>
            <a:r>
              <a:rPr lang="zh-CN" altLang="en-US" sz="36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一、上节回溯</a:t>
            </a:r>
            <a:endParaRPr lang="zh-CN" altLang="en-US" sz="36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endParaRPr>
          </a:p>
        </p:txBody>
      </p:sp>
      <p:sp>
        <p:nvSpPr>
          <p:cNvPr id="27" name="文本框 26"/>
          <p:cNvSpPr txBox="1"/>
          <p:nvPr>
            <p:custDataLst>
              <p:tags r:id="rId15"/>
            </p:custDataLst>
          </p:nvPr>
        </p:nvSpPr>
        <p:spPr>
          <a:xfrm>
            <a:off x="1755422" y="3428670"/>
            <a:ext cx="2936219" cy="646331"/>
          </a:xfrm>
          <a:prstGeom prst="rect">
            <a:avLst/>
          </a:prstGeom>
          <a:noFill/>
        </p:spPr>
        <p:txBody>
          <a:bodyPr wrap="square" rtlCol="0">
            <a:spAutoFit/>
          </a:bodyPr>
          <a:lstStyle/>
          <a:p>
            <a:r>
              <a:rPr lang="zh-CN" altLang="en-US" sz="36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三、小结</a:t>
            </a:r>
            <a:endParaRPr lang="zh-CN" altLang="en-US" sz="36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endParaRPr>
          </a:p>
        </p:txBody>
      </p:sp>
      <p:sp>
        <p:nvSpPr>
          <p:cNvPr id="30" name="文本框 29"/>
          <p:cNvSpPr txBox="1"/>
          <p:nvPr>
            <p:custDataLst>
              <p:tags r:id="rId16"/>
            </p:custDataLst>
          </p:nvPr>
        </p:nvSpPr>
        <p:spPr>
          <a:xfrm>
            <a:off x="1755421" y="4427300"/>
            <a:ext cx="2936219" cy="646331"/>
          </a:xfrm>
          <a:prstGeom prst="rect">
            <a:avLst/>
          </a:prstGeom>
          <a:noFill/>
        </p:spPr>
        <p:txBody>
          <a:bodyPr wrap="square" rtlCol="0">
            <a:spAutoFit/>
          </a:bodyPr>
          <a:lstStyle/>
          <a:p>
            <a:r>
              <a:rPr lang="zh-CN" altLang="en-US" sz="36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四、练习</a:t>
            </a:r>
            <a:endParaRPr lang="zh-CN" altLang="en-US" sz="36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endParaRPr>
          </a:p>
        </p:txBody>
      </p:sp>
      <p:sp>
        <p:nvSpPr>
          <p:cNvPr id="15" name="文本框 14"/>
          <p:cNvSpPr txBox="1"/>
          <p:nvPr>
            <p:custDataLst>
              <p:tags r:id="rId17"/>
            </p:custDataLst>
          </p:nvPr>
        </p:nvSpPr>
        <p:spPr>
          <a:xfrm>
            <a:off x="1755422" y="2430040"/>
            <a:ext cx="2936219" cy="646331"/>
          </a:xfrm>
          <a:prstGeom prst="rect">
            <a:avLst/>
          </a:prstGeom>
          <a:noFill/>
        </p:spPr>
        <p:txBody>
          <a:bodyPr wrap="square" rtlCol="0">
            <a:spAutoFit/>
          </a:bodyPr>
          <a:lstStyle/>
          <a:p>
            <a:r>
              <a:rPr lang="zh-CN" altLang="en-US" sz="36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rPr>
              <a:t>二、知识讲解</a:t>
            </a:r>
            <a:endParaRPr lang="zh-CN" altLang="en-US" sz="36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Source Han Serif SC" panose="02020400000000000000" pitchFamily="18" charset="-122"/>
            </a:endParaRPr>
          </a:p>
        </p:txBody>
      </p:sp>
    </p:spTree>
    <p:extLst>
      <p:ext uri="{BB962C8B-B14F-4D97-AF65-F5344CB8AC3E}">
        <p14:creationId xmlns:p14="http://schemas.microsoft.com/office/powerpoint/2010/main" val="1459959357"/>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mc:AlternateContent>
        <mc:Choice Requires="a14">
          <p:sp>
            <p:nvSpPr>
              <p:cNvPr id="17" name="矩形 16"/>
              <p:cNvSpPr/>
              <p:nvPr>
                <p:custDataLst>
                  <p:tags r:id="rId7"/>
                </p:custDataLst>
              </p:nvPr>
            </p:nvSpPr>
            <p:spPr>
              <a:xfrm>
                <a:off x="468244" y="1063476"/>
                <a:ext cx="10583931" cy="1528688"/>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利用公式：</a:t>
                </a:r>
                <a:r>
                  <a:rPr lang="en-US" altLang="zh-CN" sz="2400" i="1" kern="0" smtClean="0">
                    <a:solidFill>
                      <a:schemeClr val="bg1"/>
                    </a:solidFill>
                  </a:rPr>
                  <a:t>x</a:t>
                </a:r>
                <a:r>
                  <a:rPr lang="zh-CN" altLang="en-US" sz="2400" kern="0" smtClean="0">
                    <a:solidFill>
                      <a:schemeClr val="bg1"/>
                    </a:solidFill>
                  </a:rPr>
                  <a:t>＝</a:t>
                </a:r>
                <a14:m>
                  <m:oMathPara>
                    <m:oMathParaPr>
                      <m:jc/>
                    </m:oMathParaPr>
                    <m:oMath>
                      <m:f>
                        <m:fPr>
                          <m:type m:val="bar"/>
                          <m:ctrlPr>
                            <a:rPr lang="en-US" altLang="zh-CN" sz="2400" i="1" kern="0" smtClean="0">
                              <a:solidFill>
                                <a:schemeClr val="bg1"/>
                              </a:solidFill>
                              <a:latin typeface="Cambria Math" panose="02040503050406030204" pitchFamily="18" charset="0"/>
                            </a:rPr>
                          </m:ctrlPr>
                        </m:fPr>
                        <m:num>
                          <m:r>
                            <m:rPr>
                              <m:sty m:val="p"/>
                            </m:rPr>
                            <a:rPr lang="en-US" altLang="zh-CN" sz="2400" b="0" i="0" kern="0" smtClean="0">
                              <a:solidFill>
                                <a:schemeClr val="bg1"/>
                              </a:solidFill>
                            </a:rPr>
                            <m:t>1</m:t>
                          </m:r>
                        </m:num>
                        <m:den>
                          <m:r>
                            <m:rPr>
                              <m:sty m:val="p"/>
                            </m:rPr>
                            <a:rPr lang="en-US" altLang="zh-CN" sz="2400" b="0" i="0" kern="0" smtClean="0">
                              <a:solidFill>
                                <a:schemeClr val="bg1"/>
                              </a:solidFill>
                            </a:rPr>
                            <m:t>2</m:t>
                          </m:r>
                        </m:den>
                      </m:f>
                    </m:oMath>
                  </m:oMathPara>
                </a14:m>
                <a:r>
                  <a:rPr lang="en-US" altLang="zh-CN" sz="2400" i="1" kern="0" smtClean="0">
                    <a:solidFill>
                      <a:schemeClr val="bg1"/>
                    </a:solidFill>
                  </a:rPr>
                  <a:t> at</a:t>
                </a:r>
                <a:r>
                  <a:rPr lang="en-US" altLang="zh-CN" sz="2400" kern="0" baseline="30000" smtClean="0">
                    <a:solidFill>
                      <a:schemeClr val="bg1"/>
                    </a:solidFill>
                  </a:rPr>
                  <a:t>2</a:t>
                </a:r>
                <a:r>
                  <a:rPr lang="zh-CN" altLang="en-US" sz="2400" kern="0" smtClean="0">
                    <a:solidFill>
                      <a:schemeClr val="bg1"/>
                    </a:solidFill>
                  </a:rPr>
                  <a:t>，可知，如果自由落体运动是初速度为零匀加速直线运动，那么 </a:t>
                </a:r>
                <a:r>
                  <a:rPr lang="en-US" altLang="zh-CN" sz="2400" i="1" kern="0" smtClean="0">
                    <a:solidFill>
                      <a:schemeClr val="bg1"/>
                    </a:solidFill>
                  </a:rPr>
                  <a:t>x </a:t>
                </a:r>
                <a:r>
                  <a:rPr lang="en-US" altLang="zh-CN" sz="2400" kern="0" smtClean="0">
                    <a:solidFill>
                      <a:schemeClr val="bg1"/>
                    </a:solidFill>
                  </a:rPr>
                  <a:t>/ </a:t>
                </a:r>
                <a:r>
                  <a:rPr lang="en-US" altLang="zh-CN" sz="2400" i="1" kern="0" smtClean="0">
                    <a:solidFill>
                      <a:schemeClr val="bg1"/>
                    </a:solidFill>
                  </a:rPr>
                  <a:t>t</a:t>
                </a:r>
                <a:r>
                  <a:rPr lang="en-US" altLang="zh-CN" sz="2400" kern="0" baseline="30000" smtClean="0">
                    <a:solidFill>
                      <a:schemeClr val="bg1"/>
                    </a:solidFill>
                  </a:rPr>
                  <a:t>2</a:t>
                </a:r>
                <a:r>
                  <a:rPr lang="zh-CN" altLang="en-US" sz="2400" kern="0" smtClean="0">
                    <a:solidFill>
                      <a:schemeClr val="bg1"/>
                    </a:solidFill>
                  </a:rPr>
                  <a:t>＝常量</a:t>
                </a:r>
                <a:endParaRPr lang="zh-CN" altLang="en-US" sz="2400" kern="0">
                  <a:solidFill>
                    <a:schemeClr val="bg1"/>
                  </a:solidFill>
                </a:endParaRPr>
              </a:p>
            </p:txBody>
          </p:sp>
        </mc:Choice>
        <mc:Fallback>
          <p:sp>
            <p:nvSpPr>
              <p:cNvPr id="17" name="矩形 16"/>
              <p:cNvSpPr>
                <a:spLocks noRot="1" noChangeAspect="1" noMove="1" noResize="1" noEditPoints="1" noAdjustHandles="1" noChangeArrowheads="1" noChangeShapeType="1" noTextEdit="1"/>
              </p:cNvSpPr>
              <p:nvPr>
                <p:custDataLst>
                  <p:tags r:id="rId8"/>
                </p:custDataLst>
              </p:nvPr>
            </p:nvSpPr>
            <p:spPr>
              <a:xfrm>
                <a:off x="468244" y="1063476"/>
                <a:ext cx="10583931" cy="1528688"/>
              </a:xfrm>
              <a:prstGeom prst="rect">
                <a:avLst/>
              </a:prstGeom>
              <a:blipFill>
                <a:blip r:embed="rId9"/>
                <a:stretch>
                  <a:fillRect l="-922" r="-3687" b="-3984"/>
                </a:stretch>
              </a:blipFill>
            </p:spPr>
            <p:txBody>
              <a:bodyPr/>
              <a:lstStyle/>
              <a:p>
                <a:r>
                  <a:rPr lang="zh-CN" altLang="en-US">
                    <a:noFill/>
                  </a:rPr>
                  <a:t> </a:t>
                </a:r>
              </a:p>
            </p:txBody>
          </p:sp>
        </mc:Fallback>
      </mc:AlternateContent>
      <p:pic>
        <p:nvPicPr>
          <p:cNvPr id="8" name="图片 7"/>
          <p:cNvPicPr>
            <a:picLocks noChangeAspect="1"/>
          </p:cNvPicPr>
          <p:nvPr>
            <p:custDataLst>
              <p:tags r:id="rId11"/>
            </p:custDataLst>
          </p:nvPr>
        </p:nvPicPr>
        <p:blipFill>
          <a:blip r:embed="rId10"/>
          <a:stretch>
            <a:fillRect/>
          </a:stretch>
        </p:blipFill>
        <p:spPr>
          <a:xfrm>
            <a:off x="4039971" y="2124874"/>
            <a:ext cx="4105195" cy="1563577"/>
          </a:xfrm>
          <a:prstGeom prst="rect">
            <a:avLst/>
          </a:prstGeom>
        </p:spPr>
      </p:pic>
      <p:graphicFrame>
        <p:nvGraphicFramePr>
          <p:cNvPr id="10" name="表格 9"/>
          <p:cNvGraphicFramePr>
            <a:graphicFrameLocks noGrp="1"/>
          </p:cNvGraphicFramePr>
          <p:nvPr>
            <p:custDataLst>
              <p:tags r:id="rId12"/>
            </p:custDataLst>
            <p:extLst>
              <p:ext uri="{D42A27DB-BD31-4B8C-83A1-F6EECF244321}">
                <p14:modId xmlns:p14="http://schemas.microsoft.com/office/powerpoint/2010/main" val="3970524841"/>
              </p:ext>
            </p:extLst>
          </p:nvPr>
        </p:nvGraphicFramePr>
        <p:xfrm>
          <a:off x="468313" y="3688451"/>
          <a:ext cx="10583930" cy="2352568"/>
        </p:xfrm>
        <a:graphic>
          <a:graphicData uri="http://schemas.openxmlformats.org/drawingml/2006/table">
            <a:tbl>
              <a:tblPr firstRow="1" bandRow="1">
                <a:tableStyleId>{5940675A-B579-460E-94D1-54222C63F5DA}</a:tableStyleId>
              </a:tblPr>
              <a:tblGrid>
                <a:gridCol w="1511991">
                  <a:extLst>
                    <a:ext uri="{9D8B030D-6E8A-4147-A177-3AD203B41FA5}">
                      <a16:colId xmlns:a16="http://schemas.microsoft.com/office/drawing/2014/main" xmlns="" val="4130866789"/>
                    </a:ext>
                  </a:extLst>
                </a:gridCol>
                <a:gridCol w="2351982">
                  <a:extLst>
                    <a:ext uri="{9D8B030D-6E8A-4147-A177-3AD203B41FA5}">
                      <a16:colId xmlns:a16="http://schemas.microsoft.com/office/drawing/2014/main" xmlns="" val="1043203753"/>
                    </a:ext>
                  </a:extLst>
                </a:gridCol>
                <a:gridCol w="2183988">
                  <a:extLst>
                    <a:ext uri="{9D8B030D-6E8A-4147-A177-3AD203B41FA5}">
                      <a16:colId xmlns:a16="http://schemas.microsoft.com/office/drawing/2014/main" xmlns="" val="2220599157"/>
                    </a:ext>
                  </a:extLst>
                </a:gridCol>
                <a:gridCol w="1847989">
                  <a:extLst>
                    <a:ext uri="{9D8B030D-6E8A-4147-A177-3AD203B41FA5}">
                      <a16:colId xmlns:a16="http://schemas.microsoft.com/office/drawing/2014/main" xmlns="" val="904151295"/>
                    </a:ext>
                  </a:extLst>
                </a:gridCol>
                <a:gridCol w="2687980">
                  <a:extLst>
                    <a:ext uri="{9D8B030D-6E8A-4147-A177-3AD203B41FA5}">
                      <a16:colId xmlns:a16="http://schemas.microsoft.com/office/drawing/2014/main" xmlns="" val="1727320807"/>
                    </a:ext>
                  </a:extLst>
                </a:gridCol>
              </a:tblGrid>
              <a:tr h="423698">
                <a:tc>
                  <a:txBody>
                    <a:bodyPr vert="horz" wrap="square"/>
                    <a:lstStyle/>
                    <a:p>
                      <a:pPr algn="ct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zh-CN" altLang="en-US" sz="2000" baseline="0">
                          <a:solidFill>
                            <a:schemeClr val="bg1"/>
                          </a:solidFill>
                          <a:latin typeface="Times New Roman" panose="02020603050405020304" pitchFamily="18" charset="0"/>
                          <a:ea typeface="微软雅黑" panose="020b0503020204020204" pitchFamily="34" charset="-122"/>
                        </a:rPr>
                        <a:t>运动时间</a:t>
                      </a:r>
                      <a:r>
                        <a:rPr lang="en-US" altLang="zh-CN" sz="2000" i="1" baseline="0">
                          <a:solidFill>
                            <a:schemeClr val="bg1"/>
                          </a:solidFill>
                          <a:latin typeface="Times New Roman" panose="02020603050405020304" pitchFamily="18" charset="0"/>
                          <a:ea typeface="微软雅黑" panose="020b0503020204020204" pitchFamily="34" charset="-122"/>
                        </a:rPr>
                        <a:t>t</a:t>
                      </a:r>
                      <a:r>
                        <a:rPr lang="en-US" altLang="zh-CN" sz="2000" i="0" baseline="0">
                          <a:solidFill>
                            <a:schemeClr val="bg1"/>
                          </a:solidFill>
                          <a:latin typeface="Times New Roman" panose="02020603050405020304" pitchFamily="18" charset="0"/>
                          <a:ea typeface="微软雅黑" panose="020b0503020204020204" pitchFamily="34" charset="-122"/>
                        </a:rPr>
                        <a:t>/s</a:t>
                      </a:r>
                      <a:endParaRPr lang="zh-CN" altLang="en-US" sz="2000" i="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zh-CN" altLang="en-US" sz="2000" baseline="0">
                          <a:solidFill>
                            <a:schemeClr val="bg1"/>
                          </a:solidFill>
                          <a:latin typeface="Times New Roman" panose="02020603050405020304" pitchFamily="18" charset="0"/>
                          <a:ea typeface="微软雅黑" panose="020b0503020204020204" pitchFamily="34" charset="-122"/>
                        </a:rPr>
                        <a:t>运动</a:t>
                      </a:r>
                      <a:r>
                        <a:rPr lang="zh-CN" altLang="en-US" sz="2000" baseline="0" smtClean="0">
                          <a:solidFill>
                            <a:schemeClr val="bg1"/>
                          </a:solidFill>
                          <a:latin typeface="Times New Roman" panose="02020603050405020304" pitchFamily="18" charset="0"/>
                          <a:ea typeface="微软雅黑" panose="020b0503020204020204" pitchFamily="34" charset="-122"/>
                        </a:rPr>
                        <a:t>位移 </a:t>
                      </a:r>
                      <a:r>
                        <a:rPr lang="en-US" altLang="zh-CN" sz="2000" i="1" baseline="0" smtClean="0">
                          <a:solidFill>
                            <a:schemeClr val="bg1"/>
                          </a:solidFill>
                          <a:latin typeface="Times New Roman" panose="02020603050405020304" pitchFamily="18" charset="0"/>
                          <a:ea typeface="微软雅黑" panose="020b0503020204020204" pitchFamily="34" charset="-122"/>
                        </a:rPr>
                        <a:t>x</a:t>
                      </a:r>
                      <a:r>
                        <a:rPr lang="en-US" altLang="zh-CN" sz="2000" i="0" baseline="0" smtClean="0">
                          <a:solidFill>
                            <a:schemeClr val="bg1"/>
                          </a:solidFill>
                          <a:latin typeface="Times New Roman" panose="02020603050405020304" pitchFamily="18" charset="0"/>
                          <a:ea typeface="微软雅黑" panose="020b0503020204020204" pitchFamily="34" charset="-122"/>
                        </a:rPr>
                        <a:t>/cm</a:t>
                      </a:r>
                      <a:endParaRPr lang="zh-CN" altLang="en-US" sz="2000" i="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i="1" baseline="0">
                          <a:solidFill>
                            <a:schemeClr val="bg1"/>
                          </a:solidFill>
                          <a:latin typeface="Times New Roman" panose="02020603050405020304" pitchFamily="18" charset="0"/>
                          <a:ea typeface="微软雅黑" panose="020b0503020204020204" pitchFamily="34" charset="-122"/>
                        </a:rPr>
                        <a:t>x</a:t>
                      </a:r>
                      <a:r>
                        <a:rPr lang="en-US" altLang="zh-CN" sz="2000" i="0" baseline="0">
                          <a:solidFill>
                            <a:schemeClr val="bg1"/>
                          </a:solidFill>
                          <a:latin typeface="Times New Roman" panose="02020603050405020304" pitchFamily="18" charset="0"/>
                          <a:ea typeface="微软雅黑" panose="020b0503020204020204" pitchFamily="34" charset="-122"/>
                        </a:rPr>
                        <a:t>/</a:t>
                      </a:r>
                      <a:r>
                        <a:rPr lang="en-US" altLang="zh-CN" sz="2000" i="1" baseline="0">
                          <a:solidFill>
                            <a:schemeClr val="bg1"/>
                          </a:solidFill>
                          <a:latin typeface="Times New Roman" panose="02020603050405020304" pitchFamily="18" charset="0"/>
                          <a:ea typeface="微软雅黑" panose="020b0503020204020204" pitchFamily="34" charset="-122"/>
                        </a:rPr>
                        <a:t>t</a:t>
                      </a:r>
                      <a:r>
                        <a:rPr lang="en-US" altLang="zh-CN" sz="2000" i="1" baseline="30000">
                          <a:solidFill>
                            <a:schemeClr val="bg1"/>
                          </a:solidFill>
                          <a:latin typeface="Times New Roman" panose="02020603050405020304" pitchFamily="18" charset="0"/>
                          <a:ea typeface="微软雅黑" panose="020b0503020204020204" pitchFamily="34" charset="-122"/>
                        </a:rPr>
                        <a:t>2 </a:t>
                      </a:r>
                      <a:r>
                        <a:rPr lang="zh-CN" altLang="en-US" sz="2000" i="0" baseline="0">
                          <a:solidFill>
                            <a:schemeClr val="bg1"/>
                          </a:solidFill>
                          <a:latin typeface="Times New Roman" panose="02020603050405020304" pitchFamily="18" charset="0"/>
                          <a:ea typeface="微软雅黑" panose="020b0503020204020204" pitchFamily="34" charset="-122"/>
                        </a:rPr>
                        <a:t>的数值</a:t>
                      </a: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i="1" baseline="0">
                          <a:solidFill>
                            <a:schemeClr val="bg1"/>
                          </a:solidFill>
                          <a:latin typeface="Times New Roman" panose="02020603050405020304" pitchFamily="18" charset="0"/>
                          <a:ea typeface="微软雅黑" panose="020b0503020204020204" pitchFamily="34" charset="-122"/>
                        </a:rPr>
                        <a:t>x</a:t>
                      </a:r>
                      <a:r>
                        <a:rPr lang="en-US" altLang="zh-CN" sz="2000" i="0" baseline="0">
                          <a:solidFill>
                            <a:schemeClr val="bg1"/>
                          </a:solidFill>
                          <a:latin typeface="Times New Roman" panose="02020603050405020304" pitchFamily="18" charset="0"/>
                          <a:ea typeface="微软雅黑" panose="020b0503020204020204" pitchFamily="34" charset="-122"/>
                        </a:rPr>
                        <a:t>/</a:t>
                      </a:r>
                      <a:r>
                        <a:rPr lang="en-US" altLang="zh-CN" sz="2000" i="1" baseline="0">
                          <a:solidFill>
                            <a:schemeClr val="bg1"/>
                          </a:solidFill>
                          <a:latin typeface="Times New Roman" panose="02020603050405020304" pitchFamily="18" charset="0"/>
                          <a:ea typeface="微软雅黑" panose="020b0503020204020204" pitchFamily="34" charset="-122"/>
                        </a:rPr>
                        <a:t>t</a:t>
                      </a:r>
                      <a:r>
                        <a:rPr lang="en-US" altLang="zh-CN" sz="2000" i="1" baseline="30000">
                          <a:solidFill>
                            <a:schemeClr val="bg1"/>
                          </a:solidFill>
                          <a:latin typeface="Times New Roman" panose="02020603050405020304" pitchFamily="18" charset="0"/>
                          <a:ea typeface="微软雅黑" panose="020b0503020204020204" pitchFamily="34" charset="-122"/>
                        </a:rPr>
                        <a:t>2</a:t>
                      </a:r>
                      <a:r>
                        <a:rPr lang="zh-CN" altLang="en-US" sz="2000" baseline="0">
                          <a:solidFill>
                            <a:schemeClr val="bg1"/>
                          </a:solidFill>
                          <a:latin typeface="Times New Roman" panose="02020603050405020304" pitchFamily="18" charset="0"/>
                          <a:ea typeface="微软雅黑" panose="020b0503020204020204" pitchFamily="34" charset="-122"/>
                        </a:rPr>
                        <a:t>的单位</a:t>
                      </a: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9825226"/>
                  </a:ext>
                </a:extLst>
              </a:tr>
              <a:tr h="342012">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0—1</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0.02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0.19</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475</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cm/s</a:t>
                      </a:r>
                      <a:r>
                        <a:rPr lang="en-US" altLang="zh-CN" sz="2000" baseline="30000">
                          <a:solidFill>
                            <a:schemeClr val="bg1"/>
                          </a:solidFill>
                          <a:latin typeface="Times New Roman" panose="02020603050405020304" pitchFamily="18" charset="0"/>
                          <a:ea typeface="微软雅黑" panose="020b0503020204020204" pitchFamily="34" charset="-122"/>
                        </a:rPr>
                        <a:t>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96783845"/>
                  </a:ext>
                </a:extLst>
              </a:tr>
              <a:tr h="342012">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0.04</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0.77</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481</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marL="0" marR="0" indent="0" algn="ctr" defTabSz="864017" rtl="0" eaLnBrk="1" fontAlgn="auto" latinLnBrk="0" hangingPunct="1">
                        <a:lnSpc>
                          <a:spcPct val="100000"/>
                        </a:lnSpc>
                        <a:spcBef>
                          <a:spcPct val="0"/>
                        </a:spcBef>
                        <a:spcAft>
                          <a:spcPct val="0"/>
                        </a:spcAft>
                        <a:buClrTx/>
                        <a:buSzTx/>
                        <a:buFontTx/>
                        <a:buNone/>
                        <a:defRPr/>
                      </a:pPr>
                      <a:r>
                        <a:rPr lang="en-US" altLang="zh-CN" sz="2000" baseline="0">
                          <a:solidFill>
                            <a:schemeClr val="bg1"/>
                          </a:solidFill>
                          <a:latin typeface="Times New Roman" panose="02020603050405020304" pitchFamily="18" charset="0"/>
                          <a:ea typeface="微软雅黑" panose="020b0503020204020204" pitchFamily="34" charset="-122"/>
                        </a:rPr>
                        <a:t>cm/s</a:t>
                      </a:r>
                      <a:r>
                        <a:rPr lang="en-US" altLang="zh-CN" sz="2000" baseline="30000">
                          <a:solidFill>
                            <a:schemeClr val="bg1"/>
                          </a:solidFill>
                          <a:latin typeface="Times New Roman" panose="02020603050405020304" pitchFamily="18" charset="0"/>
                          <a:ea typeface="微软雅黑" panose="020b0503020204020204" pitchFamily="34" charset="-122"/>
                        </a:rPr>
                        <a:t>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845401815"/>
                  </a:ext>
                </a:extLst>
              </a:tr>
              <a:tr h="342012">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0—3</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0.06</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1.76</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489</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marL="0" marR="0" indent="0" algn="ctr" defTabSz="864017" rtl="0" eaLnBrk="1" fontAlgn="auto" latinLnBrk="0" hangingPunct="1">
                        <a:lnSpc>
                          <a:spcPct val="100000"/>
                        </a:lnSpc>
                        <a:spcBef>
                          <a:spcPct val="0"/>
                        </a:spcBef>
                        <a:spcAft>
                          <a:spcPct val="0"/>
                        </a:spcAft>
                        <a:buClrTx/>
                        <a:buSzTx/>
                        <a:buFontTx/>
                        <a:buNone/>
                        <a:defRPr/>
                      </a:pPr>
                      <a:r>
                        <a:rPr lang="en-US" altLang="zh-CN" sz="2000" baseline="0">
                          <a:solidFill>
                            <a:schemeClr val="bg1"/>
                          </a:solidFill>
                          <a:latin typeface="Times New Roman" panose="02020603050405020304" pitchFamily="18" charset="0"/>
                          <a:ea typeface="微软雅黑" panose="020b0503020204020204" pitchFamily="34" charset="-122"/>
                        </a:rPr>
                        <a:t>cm/s</a:t>
                      </a:r>
                      <a:r>
                        <a:rPr lang="en-US" altLang="zh-CN" sz="2000" baseline="30000">
                          <a:solidFill>
                            <a:schemeClr val="bg1"/>
                          </a:solidFill>
                          <a:latin typeface="Times New Roman" panose="02020603050405020304" pitchFamily="18" charset="0"/>
                          <a:ea typeface="微软雅黑" panose="020b0503020204020204" pitchFamily="34" charset="-122"/>
                        </a:rPr>
                        <a:t>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29224672"/>
                  </a:ext>
                </a:extLst>
              </a:tr>
              <a:tr h="342012">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0—4</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0.08</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3.12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488</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marL="0" marR="0" indent="0" algn="ctr" defTabSz="864017" rtl="0" eaLnBrk="1" fontAlgn="auto" latinLnBrk="0" hangingPunct="1">
                        <a:lnSpc>
                          <a:spcPct val="100000"/>
                        </a:lnSpc>
                        <a:spcBef>
                          <a:spcPct val="0"/>
                        </a:spcBef>
                        <a:spcAft>
                          <a:spcPct val="0"/>
                        </a:spcAft>
                        <a:buClrTx/>
                        <a:buSzTx/>
                        <a:buFontTx/>
                        <a:buNone/>
                        <a:defRPr/>
                      </a:pPr>
                      <a:r>
                        <a:rPr lang="en-US" altLang="zh-CN" sz="2000" baseline="0">
                          <a:solidFill>
                            <a:schemeClr val="bg1"/>
                          </a:solidFill>
                          <a:latin typeface="Times New Roman" panose="02020603050405020304" pitchFamily="18" charset="0"/>
                          <a:ea typeface="微软雅黑" panose="020b0503020204020204" pitchFamily="34" charset="-122"/>
                        </a:rPr>
                        <a:t>cm/s</a:t>
                      </a:r>
                      <a:r>
                        <a:rPr lang="en-US" altLang="zh-CN" sz="2000" baseline="30000">
                          <a:solidFill>
                            <a:schemeClr val="bg1"/>
                          </a:solidFill>
                          <a:latin typeface="Times New Roman" panose="02020603050405020304" pitchFamily="18" charset="0"/>
                          <a:ea typeface="微软雅黑" panose="020b0503020204020204" pitchFamily="34" charset="-122"/>
                        </a:rPr>
                        <a:t>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104455750"/>
                  </a:ext>
                </a:extLst>
              </a:tr>
              <a:tr h="342012">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0—5</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0.10</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4.85</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a:r>
                        <a:rPr lang="en-US" altLang="zh-CN" sz="2000" baseline="0">
                          <a:solidFill>
                            <a:schemeClr val="bg1"/>
                          </a:solidFill>
                          <a:latin typeface="Times New Roman" panose="02020603050405020304" pitchFamily="18" charset="0"/>
                          <a:ea typeface="微软雅黑" panose="020b0503020204020204" pitchFamily="34" charset="-122"/>
                        </a:rPr>
                        <a:t>485</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marL="0" marR="0" indent="0" algn="ctr" defTabSz="864017" rtl="0" eaLnBrk="1" fontAlgn="auto" latinLnBrk="0" hangingPunct="1">
                        <a:lnSpc>
                          <a:spcPct val="100000"/>
                        </a:lnSpc>
                        <a:spcBef>
                          <a:spcPct val="0"/>
                        </a:spcBef>
                        <a:spcAft>
                          <a:spcPct val="0"/>
                        </a:spcAft>
                        <a:buClrTx/>
                        <a:buSzTx/>
                        <a:buFontTx/>
                        <a:buNone/>
                        <a:defRPr/>
                      </a:pPr>
                      <a:r>
                        <a:rPr lang="en-US" altLang="zh-CN" sz="2000" baseline="0">
                          <a:solidFill>
                            <a:schemeClr val="bg1"/>
                          </a:solidFill>
                          <a:latin typeface="Times New Roman" panose="02020603050405020304" pitchFamily="18" charset="0"/>
                          <a:ea typeface="微软雅黑" panose="020b0503020204020204" pitchFamily="34" charset="-122"/>
                        </a:rPr>
                        <a:t>cm/s</a:t>
                      </a:r>
                      <a:r>
                        <a:rPr lang="en-US" altLang="zh-CN" sz="2000" baseline="30000">
                          <a:solidFill>
                            <a:schemeClr val="bg1"/>
                          </a:solidFill>
                          <a:latin typeface="Times New Roman" panose="02020603050405020304" pitchFamily="18" charset="0"/>
                          <a:ea typeface="微软雅黑" panose="020b0503020204020204" pitchFamily="34" charset="-122"/>
                        </a:rPr>
                        <a:t>2</a:t>
                      </a:r>
                      <a:endParaRPr lang="zh-CN" altLang="en-US" sz="2000" baseline="0">
                        <a:solidFill>
                          <a:schemeClr val="bg1"/>
                        </a:solidFill>
                        <a:latin typeface="Times New Roman" panose="02020603050405020304" pitchFamily="18" charset="0"/>
                        <a:ea typeface="微软雅黑" panose="020b0503020204020204" pitchFamily="34" charset="-122"/>
                      </a:endParaRPr>
                    </a:p>
                  </a:txBody>
                  <a:tcPr marL="80974" marR="80974" marT="40487" marB="40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96515689"/>
                  </a:ext>
                </a:extLst>
              </a:tr>
            </a:tbl>
          </a:graphicData>
        </a:graphic>
      </p:graphicFrame>
      <p:sp>
        <p:nvSpPr>
          <p:cNvPr id="11" name="文本框 10">
            <a:extLst>
              <a:ext uri="{FF2B5EF4-FFF2-40B4-BE49-F238E27FC236}">
                <a16:creationId xmlns:a16="http://schemas.microsoft.com/office/drawing/2014/main" xmlns="" id="{D68DA85B-BD58-493C-9FE4-DB276E66FC6B}"/>
              </a:ext>
            </a:extLst>
          </p:cNvPr>
          <p:cNvSpPr txBox="1"/>
          <p:nvPr>
            <p:custDataLst>
              <p:tags r:id="rId13"/>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653582740"/>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646331"/>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利用公式：</a:t>
            </a:r>
            <a:r>
              <a:rPr lang="en-US" altLang="zh-CN" sz="2400" i="1">
                <a:solidFill>
                  <a:schemeClr val="bg1"/>
                </a:solidFill>
                <a:ea typeface="微软雅黑" panose="020b0503020204020204" pitchFamily="34" charset="-122"/>
              </a:rPr>
              <a:t>x</a:t>
            </a:r>
            <a:r>
              <a:rPr lang="en-US" altLang="zh-CN" sz="2400" i="1" baseline="-25000">
                <a:solidFill>
                  <a:schemeClr val="bg1"/>
                </a:solidFill>
                <a:ea typeface="微软雅黑" panose="020b0503020204020204" pitchFamily="34" charset="-122"/>
              </a:rPr>
              <a:t>N</a:t>
            </a:r>
            <a:r>
              <a:rPr lang="zh-CN" altLang="en-US" sz="2400">
                <a:solidFill>
                  <a:schemeClr val="bg1"/>
                </a:solidFill>
                <a:ea typeface="微软雅黑" panose="020b0503020204020204" pitchFamily="34" charset="-122"/>
              </a:rPr>
              <a:t>－</a:t>
            </a:r>
            <a:r>
              <a:rPr lang="en-US" altLang="zh-CN" sz="2400" i="1">
                <a:solidFill>
                  <a:schemeClr val="bg1"/>
                </a:solidFill>
                <a:ea typeface="微软雅黑" panose="020b0503020204020204" pitchFamily="34" charset="-122"/>
              </a:rPr>
              <a:t>x</a:t>
            </a:r>
            <a:r>
              <a:rPr lang="en-US" altLang="zh-CN" sz="2400" i="1" baseline="-25000">
                <a:solidFill>
                  <a:schemeClr val="bg1"/>
                </a:solidFill>
                <a:ea typeface="微软雅黑" panose="020b0503020204020204" pitchFamily="34" charset="-122"/>
              </a:rPr>
              <a:t>N</a:t>
            </a:r>
            <a:r>
              <a:rPr lang="en-US" altLang="zh-CN" sz="2400" baseline="-25000">
                <a:solidFill>
                  <a:schemeClr val="bg1"/>
                </a:solidFill>
                <a:ea typeface="微软雅黑" panose="020b0503020204020204" pitchFamily="34" charset="-122"/>
              </a:rPr>
              <a:t>-1</a:t>
            </a:r>
            <a:r>
              <a:rPr lang="zh-CN" altLang="en-US" sz="2400">
                <a:solidFill>
                  <a:schemeClr val="bg1"/>
                </a:solidFill>
                <a:ea typeface="微软雅黑" panose="020b0503020204020204" pitchFamily="34" charset="-122"/>
              </a:rPr>
              <a:t>＝</a:t>
            </a:r>
            <a:r>
              <a:rPr lang="en-US" altLang="zh-CN" sz="2400" i="1" smtClean="0">
                <a:solidFill>
                  <a:schemeClr val="bg1"/>
                </a:solidFill>
                <a:ea typeface="微软雅黑" panose="020b0503020204020204" pitchFamily="34" charset="-122"/>
              </a:rPr>
              <a:t>aT</a:t>
            </a:r>
            <a:r>
              <a:rPr lang="en-US" altLang="zh-CN" sz="2400" baseline="30000" smtClean="0">
                <a:solidFill>
                  <a:schemeClr val="bg1"/>
                </a:solidFill>
                <a:ea typeface="微软雅黑" panose="020b0503020204020204" pitchFamily="34" charset="-122"/>
              </a:rPr>
              <a:t>2</a:t>
            </a:r>
            <a:r>
              <a:rPr lang="zh-CN" altLang="en-US" sz="2400" kern="0" smtClean="0">
                <a:solidFill>
                  <a:schemeClr val="bg1"/>
                </a:solidFill>
              </a:rPr>
              <a:t>，计算分析纸带，即：</a:t>
            </a:r>
            <a:r>
              <a:rPr lang="en-US" altLang="zh-CN" sz="2400" i="1">
                <a:solidFill>
                  <a:schemeClr val="bg1"/>
                </a:solidFill>
                <a:ea typeface="微软雅黑" panose="020b0503020204020204" pitchFamily="34" charset="-122"/>
              </a:rPr>
              <a:t> x</a:t>
            </a:r>
            <a:r>
              <a:rPr lang="en-US" altLang="zh-CN" sz="2400" i="1" baseline="-25000">
                <a:solidFill>
                  <a:schemeClr val="bg1"/>
                </a:solidFill>
                <a:ea typeface="微软雅黑" panose="020b0503020204020204" pitchFamily="34" charset="-122"/>
              </a:rPr>
              <a:t>N</a:t>
            </a:r>
            <a:r>
              <a:rPr lang="zh-CN" altLang="en-US" sz="2400">
                <a:solidFill>
                  <a:schemeClr val="bg1"/>
                </a:solidFill>
                <a:ea typeface="微软雅黑" panose="020b0503020204020204" pitchFamily="34" charset="-122"/>
              </a:rPr>
              <a:t>－</a:t>
            </a:r>
            <a:r>
              <a:rPr lang="en-US" altLang="zh-CN" sz="2400" i="1">
                <a:solidFill>
                  <a:schemeClr val="bg1"/>
                </a:solidFill>
                <a:ea typeface="微软雅黑" panose="020b0503020204020204" pitchFamily="34" charset="-122"/>
              </a:rPr>
              <a:t>x</a:t>
            </a:r>
            <a:r>
              <a:rPr lang="en-US" altLang="zh-CN" sz="2400" i="1" baseline="-25000">
                <a:solidFill>
                  <a:schemeClr val="bg1"/>
                </a:solidFill>
                <a:ea typeface="微软雅黑" panose="020b0503020204020204" pitchFamily="34" charset="-122"/>
              </a:rPr>
              <a:t>N</a:t>
            </a:r>
            <a:r>
              <a:rPr lang="en-US" altLang="zh-CN" sz="2400" baseline="-25000">
                <a:solidFill>
                  <a:schemeClr val="bg1"/>
                </a:solidFill>
                <a:ea typeface="微软雅黑" panose="020b0503020204020204" pitchFamily="34" charset="-122"/>
              </a:rPr>
              <a:t>-1</a:t>
            </a:r>
            <a:r>
              <a:rPr lang="zh-CN" altLang="en-US" sz="2400" smtClean="0">
                <a:solidFill>
                  <a:schemeClr val="bg1"/>
                </a:solidFill>
                <a:ea typeface="微软雅黑" panose="020b0503020204020204" pitchFamily="34" charset="-122"/>
              </a:rPr>
              <a:t>＝常量</a:t>
            </a:r>
            <a:endParaRPr lang="zh-CN" altLang="en-US" sz="2400" kern="0">
              <a:solidFill>
                <a:schemeClr val="bg1"/>
              </a:solidFill>
            </a:endParaRPr>
          </a:p>
        </p:txBody>
      </p:sp>
      <p:pic>
        <p:nvPicPr>
          <p:cNvPr id="8" name="Picture 7">
            <a:extLst>
              <a:ext uri="{FF2B5EF4-FFF2-40B4-BE49-F238E27FC236}">
                <a16:creationId xmlns:a16="http://schemas.microsoft.com/office/drawing/2014/main" xmlns="" id="{8268EC8F-37D3-4950-BD2E-CC813F307C6C}"/>
              </a:ext>
            </a:extLst>
          </p:cNvPr>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rcRect t="14638" r="1720" b="32444"/>
          <a:stretch>
            <a:fillRect/>
          </a:stretch>
        </p:blipFill>
        <p:spPr bwMode="auto">
          <a:xfrm>
            <a:off x="1177645" y="2378248"/>
            <a:ext cx="8428227" cy="215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xmlns="" id="{D68DA85B-BD58-493C-9FE4-DB276E66FC6B}"/>
              </a:ext>
            </a:extLst>
          </p:cNvPr>
          <p:cNvSpPr txBox="1"/>
          <p:nvPr>
            <p:custDataLst>
              <p:tags r:id="rId10"/>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045249983"/>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579967"/>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结论：自由落体运动是初速度为零的匀加速直线运动</a:t>
            </a:r>
            <a:endParaRPr lang="zh-CN" altLang="en-US" sz="2400" kern="0">
              <a:solidFill>
                <a:schemeClr val="bg1"/>
              </a:solidFill>
            </a:endParaRP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199631354"/>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4134465"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自由落体运动规律的研究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1200329"/>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拓展：除了利用打点计时器研究自由落体运动，还可以利用频闪仪或光栅传感器等更加精准测量物体自由落体运动的性质。</a:t>
            </a:r>
            <a:endParaRPr lang="zh-CN" altLang="en-US" sz="2400" kern="0">
              <a:solidFill>
                <a:schemeClr val="bg1"/>
              </a:solidFill>
            </a:endParaRPr>
          </a:p>
        </p:txBody>
      </p:sp>
      <p:pic>
        <p:nvPicPr>
          <p:cNvPr id="7" name="图片 6">
            <a:extLst>
              <a:ext uri="{FF2B5EF4-FFF2-40B4-BE49-F238E27FC236}">
                <a16:creationId xmlns:a16="http://schemas.microsoft.com/office/drawing/2014/main" xmlns="" id="{601A5AF7-6334-4846-BBF9-F16708A5D4BE}"/>
              </a:ext>
            </a:extLst>
          </p:cNvPr>
          <p:cNvPicPr>
            <a:picLocks noChangeAspect="1"/>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a:xfrm>
            <a:off x="468313" y="2938275"/>
            <a:ext cx="2776212" cy="3084680"/>
          </a:xfrm>
          <a:prstGeom prst="rect">
            <a:avLst/>
          </a:prstGeom>
        </p:spPr>
      </p:pic>
      <p:grpSp>
        <p:nvGrpSpPr>
          <p:cNvPr id="8" name="组合 7">
            <a:extLst>
              <a:ext uri="{FF2B5EF4-FFF2-40B4-BE49-F238E27FC236}">
                <a16:creationId xmlns:a16="http://schemas.microsoft.com/office/drawing/2014/main" xmlns="" id="{9937E14B-79BD-4776-BE0C-9D6AFC792F40}"/>
              </a:ext>
            </a:extLst>
          </p:cNvPr>
          <p:cNvGrpSpPr>
            <a:grpSpLocks noChangeAspect="1"/>
          </p:cNvGrpSpPr>
          <p:nvPr>
            <p:custDataLst>
              <p:tags r:id="rId10"/>
            </p:custDataLst>
          </p:nvPr>
        </p:nvGrpSpPr>
        <p:grpSpPr>
          <a:xfrm>
            <a:off x="4602709" y="2559950"/>
            <a:ext cx="1345492" cy="3481663"/>
            <a:chOff x="6791178" y="0"/>
            <a:chExt cx="2083513" cy="5391407"/>
          </a:xfrm>
        </p:grpSpPr>
        <p:pic>
          <p:nvPicPr>
            <p:cNvPr id="10" name="图片 9">
              <a:extLst>
                <a:ext uri="{FF2B5EF4-FFF2-40B4-BE49-F238E27FC236}">
                  <a16:creationId xmlns:a16="http://schemas.microsoft.com/office/drawing/2014/main" xmlns="" id="{C152F246-ED14-46BF-AB9E-11AECCB1C5F0}"/>
                </a:ext>
              </a:extLst>
            </p:cNvPr>
            <p:cNvPicPr>
              <a:picLocks noChangeAspect="1"/>
            </p:cNvPicPr>
            <p:nvPr>
              <p:custDataLst>
                <p:tags r:id="rId13"/>
              </p:custDataLst>
            </p:nvPr>
          </p:nvPicPr>
          <p:blipFill>
            <a:blip r:embed="rId11">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r="68007"/>
            <a:stretch>
              <a:fillRect/>
            </a:stretch>
          </p:blipFill>
          <p:spPr>
            <a:xfrm>
              <a:off x="6791178" y="0"/>
              <a:ext cx="740478" cy="5391407"/>
            </a:xfrm>
            <a:prstGeom prst="rect">
              <a:avLst/>
            </a:prstGeom>
          </p:spPr>
        </p:pic>
        <p:pic>
          <p:nvPicPr>
            <p:cNvPr id="11" name="图片 10">
              <a:extLst>
                <a:ext uri="{FF2B5EF4-FFF2-40B4-BE49-F238E27FC236}">
                  <a16:creationId xmlns:a16="http://schemas.microsoft.com/office/drawing/2014/main" xmlns="" id="{281BCF0C-C448-46C9-A81F-804302DF9143}"/>
                </a:ext>
              </a:extLst>
            </p:cNvPr>
            <p:cNvPicPr>
              <a:picLocks noChangeAspect="1"/>
            </p:cNvPicPr>
            <p:nvPr>
              <p:custDataLst>
                <p:tags r:id="rId15"/>
              </p:custDataLst>
            </p:nvPr>
          </p:nvPicPr>
          <p:blipFill>
            <a:blip r:embed="rId14">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l="43415"/>
            <a:stretch>
              <a:fillRect/>
            </a:stretch>
          </p:blipFill>
          <p:spPr>
            <a:xfrm>
              <a:off x="7513449" y="0"/>
              <a:ext cx="1361242" cy="5391407"/>
            </a:xfrm>
            <a:prstGeom prst="rect">
              <a:avLst/>
            </a:prstGeom>
          </p:spPr>
        </p:pic>
      </p:grpSp>
      <p:pic>
        <p:nvPicPr>
          <p:cNvPr id="12" name="图片 11">
            <a:extLst>
              <a:ext uri="{FF2B5EF4-FFF2-40B4-BE49-F238E27FC236}">
                <a16:creationId xmlns:a16="http://schemas.microsoft.com/office/drawing/2014/main" xmlns="" id="{BD39382E-958A-4FA5-B684-6D2A9FDE0917}"/>
              </a:ext>
            </a:extLst>
          </p:cNvPr>
          <p:cNvPicPr>
            <a:picLocks noChangeAspect="1"/>
          </p:cNvPicPr>
          <p:nvPr>
            <p:custDataLst>
              <p:tags r:id="rId17"/>
            </p:custDataLst>
          </p:nvPr>
        </p:nvPicPr>
        <p:blipFill>
          <a:blip r:embed="rId16">
            <a:extLst>
              <a:ext uri="{28A0092B-C50C-407E-A947-70E740481C1C}">
                <a14:useLocalDpi xmlns:a14="http://schemas.microsoft.com/office/drawing/2010/main" val="0"/>
              </a:ext>
            </a:extLst>
          </a:blip>
          <a:srcRect l="1546" t="10023" b="18710"/>
          <a:stretch>
            <a:fillRect/>
          </a:stretch>
        </p:blipFill>
        <p:spPr>
          <a:xfrm>
            <a:off x="7116222" y="2578609"/>
            <a:ext cx="2721114" cy="3444346"/>
          </a:xfrm>
          <a:prstGeom prst="rect">
            <a:avLst/>
          </a:prstGeom>
        </p:spPr>
      </p:pic>
      <p:sp>
        <p:nvSpPr>
          <p:cNvPr id="13" name="文本框 12">
            <a:extLst>
              <a:ext uri="{FF2B5EF4-FFF2-40B4-BE49-F238E27FC236}">
                <a16:creationId xmlns:a16="http://schemas.microsoft.com/office/drawing/2014/main" xmlns="" id="{D68DA85B-BD58-493C-9FE4-DB276E66FC6B}"/>
              </a:ext>
            </a:extLst>
          </p:cNvPr>
          <p:cNvSpPr txBox="1"/>
          <p:nvPr>
            <p:custDataLst>
              <p:tags r:id="rId1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972162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6"/>
            </p:custDataLst>
          </p:nvPr>
        </p:nvSpPr>
        <p:spPr>
          <a:xfrm>
            <a:off x="468244" y="751973"/>
            <a:ext cx="10583931" cy="3157788"/>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例　下列说法正确的是  （      ）</a:t>
            </a:r>
            <a:endParaRPr lang="en-US" altLang="zh-CN" sz="2400" kern="0" smtClean="0">
              <a:solidFill>
                <a:schemeClr val="bg1"/>
              </a:solidFill>
            </a:endParaRP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物体从静止开始下落的运动叫作自由落体运动</a:t>
            </a:r>
            <a:endParaRPr lang="en-US" altLang="zh-CN" sz="2400" kern="0" smtClean="0">
              <a:solidFill>
                <a:schemeClr val="bg1"/>
              </a:solidFill>
            </a:endParaRP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物体只受重力作用下的运动叫作自由落体运动</a:t>
            </a:r>
            <a:endParaRPr lang="en-US" altLang="zh-CN" sz="2400" kern="0" smtClean="0">
              <a:solidFill>
                <a:schemeClr val="bg1"/>
              </a:solidFill>
            </a:endParaRP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物体只在重力的作用下，从静止开始下落的运动叫作自由落体运动</a:t>
            </a:r>
            <a:endParaRPr lang="en-US" altLang="zh-CN" sz="2400" kern="0" smtClean="0">
              <a:solidFill>
                <a:schemeClr val="bg1"/>
              </a:solidFill>
            </a:endParaRP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a:solidFill>
                  <a:schemeClr val="bg1"/>
                </a:solidFill>
              </a:rPr>
              <a:t>郭</a:t>
            </a:r>
            <a:r>
              <a:rPr lang="zh-CN" altLang="en-US" sz="2400" kern="0" smtClean="0">
                <a:solidFill>
                  <a:schemeClr val="bg1"/>
                </a:solidFill>
              </a:rPr>
              <a:t>晶晶</a:t>
            </a:r>
            <a:r>
              <a:rPr lang="zh-CN" altLang="en-US" sz="2400">
                <a:solidFill>
                  <a:schemeClr val="bg1"/>
                </a:solidFill>
                <a:latin typeface="Times New Roman" panose="02020603050405020304" pitchFamily="18" charset="0"/>
                <a:ea typeface="微软雅黑" panose="020b0503020204020204" pitchFamily="34" charset="-122"/>
              </a:rPr>
              <a:t>从</a:t>
            </a:r>
            <a:r>
              <a:rPr lang="en-US" altLang="zh-CN" sz="2400">
                <a:solidFill>
                  <a:schemeClr val="bg1"/>
                </a:solidFill>
                <a:latin typeface="Times New Roman" panose="02020603050405020304" pitchFamily="18" charset="0"/>
                <a:ea typeface="微软雅黑" panose="020b0503020204020204" pitchFamily="34" charset="-122"/>
              </a:rPr>
              <a:t>3</a:t>
            </a:r>
            <a:r>
              <a:rPr lang="zh-CN" altLang="en-US" sz="2400">
                <a:solidFill>
                  <a:schemeClr val="bg1"/>
                </a:solidFill>
                <a:latin typeface="Times New Roman" panose="02020603050405020304" pitchFamily="18" charset="0"/>
                <a:ea typeface="微软雅黑" panose="020b0503020204020204" pitchFamily="34" charset="-122"/>
              </a:rPr>
              <a:t>米跳板上跳下入水的</a:t>
            </a:r>
            <a:r>
              <a:rPr lang="zh-CN" altLang="en-US" sz="2400" smtClean="0">
                <a:solidFill>
                  <a:schemeClr val="bg1"/>
                </a:solidFill>
                <a:latin typeface="Times New Roman" panose="02020603050405020304" pitchFamily="18" charset="0"/>
                <a:ea typeface="微软雅黑" panose="020b0503020204020204" pitchFamily="34" charset="-122"/>
              </a:rPr>
              <a:t>过程可以看成自由落体运动</a:t>
            </a:r>
            <a:endParaRPr lang="zh-CN" altLang="en-US" sz="2400" kern="0">
              <a:solidFill>
                <a:schemeClr val="bg1"/>
              </a:solidFill>
            </a:endParaRPr>
          </a:p>
        </p:txBody>
      </p:sp>
      <p:sp>
        <p:nvSpPr>
          <p:cNvPr id="7" name="文本框 6">
            <a:extLst>
              <a:ext uri="{FF2B5EF4-FFF2-40B4-BE49-F238E27FC236}">
                <a16:creationId xmlns:a16="http://schemas.microsoft.com/office/drawing/2014/main" xmlns="" id="{A99EEF44-BD5C-4D25-BBE6-CBC21E3143AB}"/>
              </a:ext>
            </a:extLst>
          </p:cNvPr>
          <p:cNvSpPr txBox="1"/>
          <p:nvPr>
            <p:custDataLst>
              <p:tags r:id="rId7"/>
            </p:custDataLst>
          </p:nvPr>
        </p:nvSpPr>
        <p:spPr>
          <a:xfrm>
            <a:off x="4010462" y="859127"/>
            <a:ext cx="561537" cy="523220"/>
          </a:xfrm>
          <a:prstGeom prst="rect">
            <a:avLst/>
          </a:prstGeom>
          <a:noFill/>
          <a:ln w="9525">
            <a:noFill/>
          </a:ln>
        </p:spPr>
        <p:txBody>
          <a:bodyPr wrap="square" anchor="t">
            <a:spAutoFit/>
          </a:bodyPr>
          <a:lstStyle/>
          <a:p>
            <a:pPr algn="ctr">
              <a:spcBef>
                <a:spcPct val="50000"/>
              </a:spcBef>
            </a:pPr>
            <a:r>
              <a:rPr lang="en-US" altLang="zh-CN" sz="2800" smtClean="0">
                <a:solidFill>
                  <a:srgbClr val="00CCFF"/>
                </a:solidFill>
                <a:latin typeface="Times New Roman" panose="02020603050405020304" pitchFamily="18" charset="0"/>
                <a:ea typeface="微软雅黑" panose="020b0503020204020204" pitchFamily="34" charset="-122"/>
              </a:rPr>
              <a:t>C</a:t>
            </a:r>
            <a:endParaRPr lang="en-US" altLang="x-none" sz="2800">
              <a:solidFill>
                <a:srgbClr val="00CCFF"/>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6744003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980029"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重力加速度</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3637919"/>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通过上面的实验，我们不仅可以研究自由落体运动的性质，还可以测量出自由落体运动的加速度。</a:t>
            </a:r>
            <a:endParaRPr lang="en-US" altLang="zh-CN" sz="2400" kern="0" smtClean="0">
              <a:solidFill>
                <a:schemeClr val="bg1"/>
              </a:solidFill>
            </a:endParaRPr>
          </a:p>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定义：物体只在重力作用下的加速度，叫作自由落体加速度，也叫作重力加速度，用符号 </a:t>
            </a:r>
            <a:r>
              <a:rPr lang="en-US" altLang="zh-CN" sz="2400" i="1" kern="0" smtClean="0">
                <a:solidFill>
                  <a:schemeClr val="bg1"/>
                </a:solidFill>
              </a:rPr>
              <a:t>g </a:t>
            </a:r>
            <a:r>
              <a:rPr lang="zh-CN" altLang="en-US" sz="2400" kern="0" smtClean="0">
                <a:solidFill>
                  <a:schemeClr val="bg1"/>
                </a:solidFill>
              </a:rPr>
              <a:t>表示 。</a:t>
            </a:r>
            <a:endParaRPr lang="en-US" altLang="zh-CN" sz="2400" kern="0" smtClean="0">
              <a:solidFill>
                <a:schemeClr val="bg1"/>
              </a:solidFill>
            </a:endParaRPr>
          </a:p>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方向：竖直向下</a:t>
            </a:r>
            <a:endParaRPr lang="en-US" altLang="zh-CN" sz="2400" kern="0" smtClean="0">
              <a:solidFill>
                <a:schemeClr val="bg1"/>
              </a:solidFill>
            </a:endParaRPr>
          </a:p>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大小：标准值，</a:t>
            </a:r>
            <a:r>
              <a:rPr lang="en-US" altLang="zh-CN" sz="2400" i="1" kern="0" smtClean="0">
                <a:solidFill>
                  <a:schemeClr val="bg1"/>
                </a:solidFill>
              </a:rPr>
              <a:t>g</a:t>
            </a:r>
            <a:r>
              <a:rPr lang="zh-CN" altLang="en-US" sz="2400" kern="0" smtClean="0">
                <a:solidFill>
                  <a:schemeClr val="bg1"/>
                </a:solidFill>
              </a:rPr>
              <a:t>＝</a:t>
            </a:r>
            <a:r>
              <a:rPr lang="en-US" altLang="zh-CN" sz="2400" kern="0" smtClean="0">
                <a:solidFill>
                  <a:schemeClr val="bg1"/>
                </a:solidFill>
              </a:rPr>
              <a:t>9.80665 m/s</a:t>
            </a:r>
            <a:r>
              <a:rPr lang="en-US" altLang="zh-CN" sz="2400" kern="0" baseline="30000" smtClean="0">
                <a:solidFill>
                  <a:schemeClr val="bg1"/>
                </a:solidFill>
              </a:rPr>
              <a:t>2</a:t>
            </a:r>
            <a:endParaRPr lang="zh-CN" altLang="en-US" sz="2400" kern="0" baseline="30000">
              <a:solidFill>
                <a:schemeClr val="bg1"/>
              </a:solidFill>
            </a:endParaRP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645703016"/>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3775393"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不同地点的重力加速度</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7" name="矩形 16"/>
          <p:cNvSpPr/>
          <p:nvPr>
            <p:custDataLst>
              <p:tags r:id="rId7"/>
            </p:custDataLst>
          </p:nvPr>
        </p:nvSpPr>
        <p:spPr>
          <a:xfrm>
            <a:off x="468244" y="1274487"/>
            <a:ext cx="10583931" cy="1200329"/>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在同一地点，一切物体的重力加速度都相同，但是在地球表面不同的地方，重力加速度的大小一般是不同的。</a:t>
            </a:r>
            <a:endParaRPr lang="zh-CN" altLang="en-US" sz="2400" kern="0">
              <a:solidFill>
                <a:schemeClr val="bg1"/>
              </a:solidFill>
            </a:endParaRPr>
          </a:p>
        </p:txBody>
      </p:sp>
      <p:graphicFrame>
        <p:nvGraphicFramePr>
          <p:cNvPr id="7" name="表格 6"/>
          <p:cNvGraphicFramePr>
            <a:graphicFrameLocks noGrp="1"/>
          </p:cNvGraphicFramePr>
          <p:nvPr>
            <p:custDataLst>
              <p:tags r:id="rId8"/>
            </p:custDataLst>
            <p:extLst>
              <p:ext uri="{D42A27DB-BD31-4B8C-83A1-F6EECF244321}">
                <p14:modId xmlns:p14="http://schemas.microsoft.com/office/powerpoint/2010/main" val="3232279092"/>
              </p:ext>
            </p:extLst>
          </p:nvPr>
        </p:nvGraphicFramePr>
        <p:xfrm>
          <a:off x="477092" y="2474816"/>
          <a:ext cx="4439214" cy="3566160"/>
        </p:xfrm>
        <a:graphic>
          <a:graphicData uri="http://schemas.openxmlformats.org/drawingml/2006/table">
            <a:tbl>
              <a:tblPr firstRow="1" bandRow="1">
                <a:tableStyleId>{5940675A-B579-460E-94D1-54222C63F5DA}</a:tableStyleId>
              </a:tblPr>
              <a:tblGrid>
                <a:gridCol w="1479738">
                  <a:extLst>
                    <a:ext uri="{9D8B030D-6E8A-4147-A177-3AD203B41FA5}">
                      <a16:colId xmlns:a16="http://schemas.microsoft.com/office/drawing/2014/main" xmlns="" val="1812099895"/>
                    </a:ext>
                  </a:extLst>
                </a:gridCol>
                <a:gridCol w="1479738">
                  <a:extLst>
                    <a:ext uri="{9D8B030D-6E8A-4147-A177-3AD203B41FA5}">
                      <a16:colId xmlns:a16="http://schemas.microsoft.com/office/drawing/2014/main" xmlns="" val="1399600959"/>
                    </a:ext>
                  </a:extLst>
                </a:gridCol>
                <a:gridCol w="1479738">
                  <a:extLst>
                    <a:ext uri="{9D8B030D-6E8A-4147-A177-3AD203B41FA5}">
                      <a16:colId xmlns:a16="http://schemas.microsoft.com/office/drawing/2014/main" xmlns="" val="357288573"/>
                    </a:ext>
                  </a:extLst>
                </a:gridCol>
              </a:tblGrid>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地点</a:t>
                      </a:r>
                    </a:p>
                  </a:txBody>
                  <a:tcPr anchor="ctr">
                    <a:solidFill>
                      <a:schemeClr val="accent5">
                        <a:lumMod val="40000"/>
                        <a:lumOff val="60000"/>
                      </a:schemeClr>
                    </a:solidFill>
                  </a:tcPr>
                </a:tc>
                <a:tc>
                  <a:txBody>
                    <a:bodyPr vert="horz" wrap="square"/>
                    <a:lstStyle/>
                    <a:p>
                      <a:pPr algn="ctr"/>
                      <a:r>
                        <a:rPr lang="zh-CN" altLang="en-US" sz="2000" baseline="0">
                          <a:latin typeface="Times New Roman" panose="02020603050405020304" pitchFamily="18" charset="0"/>
                          <a:ea typeface="微软雅黑" panose="020b0503020204020204" pitchFamily="34" charset="-122"/>
                        </a:rPr>
                        <a:t>纬度</a:t>
                      </a:r>
                    </a:p>
                  </a:txBody>
                  <a:tcPr anchor="ctr">
                    <a:solidFill>
                      <a:schemeClr val="accent5">
                        <a:lumMod val="40000"/>
                        <a:lumOff val="60000"/>
                      </a:schemeClr>
                    </a:solidFill>
                  </a:tcPr>
                </a:tc>
                <a:tc>
                  <a:txBody>
                    <a:bodyPr vert="horz" wrap="square"/>
                    <a:lstStyle/>
                    <a:p>
                      <a:pPr algn="ctr"/>
                      <a:r>
                        <a:rPr lang="en-US" altLang="zh-CN" sz="2000" i="1" baseline="0">
                          <a:latin typeface="Times New Roman" panose="02020603050405020304" pitchFamily="18" charset="0"/>
                          <a:ea typeface="微软雅黑" panose="020b0503020204020204" pitchFamily="34" charset="-122"/>
                        </a:rPr>
                        <a:t>g</a:t>
                      </a:r>
                      <a:r>
                        <a:rPr lang="zh-CN" altLang="en-US" sz="2000" i="0" baseline="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000" baseline="3000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i="0" baseline="0">
                          <a:latin typeface="Times New Roman" panose="02020603050405020304" pitchFamily="18" charset="0"/>
                          <a:ea typeface="微软雅黑" panose="020b0503020204020204" pitchFamily="34" charset="-122"/>
                        </a:rPr>
                        <a:t>）</a:t>
                      </a:r>
                    </a:p>
                  </a:txBody>
                  <a:tcPr anchor="ctr">
                    <a:solidFill>
                      <a:schemeClr val="accent5">
                        <a:lumMod val="40000"/>
                        <a:lumOff val="60000"/>
                      </a:schemeClr>
                    </a:solidFill>
                  </a:tcPr>
                </a:tc>
                <a:extLst>
                  <a:ext uri="{0D108BD9-81ED-4DB2-BD59-A6C34878D82A}">
                    <a16:rowId xmlns:a16="http://schemas.microsoft.com/office/drawing/2014/main" xmlns="" val="2822917059"/>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赤道</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0°</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9.780</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3589123401"/>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广州</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23°06</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9.788</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2531936262"/>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武汉</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30°33</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9.794</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572142883"/>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上海</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31°12</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9.794</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2240367287"/>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东京</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35°43</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9.798</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3670217452"/>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北京</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39°56</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9.801</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501744544"/>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纽约</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40°40</a:t>
                      </a:r>
                      <a:r>
                        <a:rPr lang="en-US" altLang="zh-CN" sz="2000" i="1" baseline="0">
                          <a:latin typeface="Times New Roman" panose="02020603050405020304" pitchFamily="18" charset="0"/>
                          <a:ea typeface="微软雅黑" panose="020b0503020204020204" pitchFamily="34" charset="-122"/>
                        </a:rPr>
                        <a:t>'</a:t>
                      </a:r>
                      <a:endParaRPr lang="zh-CN" altLang="en-US" sz="2000" i="1"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9.803</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2439827994"/>
                  </a:ext>
                </a:extLst>
              </a:tr>
              <a:tr h="395827">
                <a:tc>
                  <a:txBody>
                    <a:bodyPr vert="horz" wrap="square"/>
                    <a:lstStyle/>
                    <a:p>
                      <a:pPr algn="ctr"/>
                      <a:r>
                        <a:rPr lang="zh-CN" altLang="en-US" sz="2000" baseline="0">
                          <a:latin typeface="Times New Roman" panose="02020603050405020304" pitchFamily="18" charset="0"/>
                          <a:ea typeface="微软雅黑" panose="020b0503020204020204" pitchFamily="34" charset="-122"/>
                        </a:rPr>
                        <a:t>北极</a:t>
                      </a: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90°</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tc>
                  <a:txBody>
                    <a:bodyPr vert="horz" wrap="square"/>
                    <a:lstStyle/>
                    <a:p>
                      <a:pPr algn="ctr"/>
                      <a:r>
                        <a:rPr lang="en-US" altLang="zh-CN" sz="2000" baseline="0">
                          <a:latin typeface="Times New Roman" panose="02020603050405020304" pitchFamily="18" charset="0"/>
                          <a:ea typeface="微软雅黑" panose="020b0503020204020204" pitchFamily="34" charset="-122"/>
                        </a:rPr>
                        <a:t>9.832</a:t>
                      </a:r>
                      <a:endParaRPr lang="zh-CN" altLang="en-US" sz="2000" baseline="0">
                        <a:latin typeface="Times New Roman" panose="02020603050405020304" pitchFamily="18" charset="0"/>
                        <a:ea typeface="微软雅黑" panose="020b0503020204020204" pitchFamily="34" charset="-122"/>
                      </a:endParaRPr>
                    </a:p>
                  </a:txBody>
                  <a:tcPr anchor="ctr">
                    <a:solidFill>
                      <a:schemeClr val="accent5">
                        <a:lumMod val="40000"/>
                        <a:lumOff val="60000"/>
                      </a:schemeClr>
                    </a:solidFill>
                  </a:tcPr>
                </a:tc>
                <a:extLst>
                  <a:ext uri="{0D108BD9-81ED-4DB2-BD59-A6C34878D82A}">
                    <a16:rowId xmlns:a16="http://schemas.microsoft.com/office/drawing/2014/main" xmlns="" val="3135224371"/>
                  </a:ext>
                </a:extLst>
              </a:tr>
            </a:tbl>
          </a:graphicData>
        </a:graphic>
      </p:graphicFrame>
      <p:sp>
        <p:nvSpPr>
          <p:cNvPr id="8" name="内容占位符 2">
            <a:extLst>
              <a:ext uri="{FF2B5EF4-FFF2-40B4-BE49-F238E27FC236}">
                <a16:creationId xmlns:a16="http://schemas.microsoft.com/office/drawing/2014/main" xmlns="" id="{15C80953-58D5-404E-B98B-788F8E23E163}"/>
              </a:ext>
            </a:extLst>
          </p:cNvPr>
          <p:cNvSpPr txBox="1"/>
          <p:nvPr>
            <p:custDataLst>
              <p:tags r:id="rId9"/>
            </p:custDataLst>
          </p:nvPr>
        </p:nvSpPr>
        <p:spPr>
          <a:xfrm>
            <a:off x="5484571" y="2685831"/>
            <a:ext cx="5567604" cy="3562447"/>
          </a:xfrm>
          <a:prstGeom prst="rect">
            <a:avLst/>
          </a:prstGeom>
        </p:spPr>
        <p:txBody>
          <a:bodyPr vert="horz" lIns="91440" tIns="45720" rIns="91440" bIns="45720" rtlCol="0" anchor="t">
            <a:noAutofit/>
          </a:bodyPr>
          <a:lstStyle>
            <a:lvl1pPr marL="228600" indent="-228600" algn="l" defTabSz="685800" rtl="0" eaLnBrk="1" latinLnBrk="0" hangingPunct="1">
              <a:lnSpc>
                <a:spcPct val="120000"/>
              </a:lnSpc>
              <a:spcBef>
                <a:spcPts val="1000"/>
              </a:spcBef>
              <a:buClr>
                <a:schemeClr val="accent1"/>
              </a:buClr>
              <a:buSzTx/>
              <a:buFont typeface="Arial" panose="020b0604020202020204" pitchFamily="34" charset="0"/>
              <a:buChar char="•"/>
              <a:defRPr sz="2800" kern="1200" cap="none">
                <a:solidFill>
                  <a:schemeClr val="tx1"/>
                </a:solidFill>
                <a:effectLst/>
                <a:latin typeface="Times New Roman" panose="02020603050405020304" pitchFamily="18" charset="0"/>
                <a:ea typeface="+mn-ea"/>
                <a:cs typeface="+mn-cs"/>
              </a:defRPr>
            </a:lvl1pPr>
            <a:lvl2pPr marL="685800" indent="-228600" algn="l" defTabSz="685800" rtl="0" eaLnBrk="1" latinLnBrk="0" hangingPunct="1">
              <a:lnSpc>
                <a:spcPct val="120000"/>
              </a:lnSpc>
              <a:spcBef>
                <a:spcPts val="500"/>
              </a:spcBef>
              <a:buClr>
                <a:schemeClr val="accent1"/>
              </a:buClr>
              <a:buSzTx/>
              <a:buFont typeface="Arial" panose="020b0604020202020204" pitchFamily="34" charset="0"/>
              <a:buChar char="•"/>
              <a:defRPr sz="2400" kern="1200" cap="none" baseline="0">
                <a:solidFill>
                  <a:schemeClr val="tx1"/>
                </a:solidFill>
                <a:effectLst/>
                <a:latin typeface="Times New Roman" panose="02020603050405020304" pitchFamily="18" charset="0"/>
                <a:ea typeface="+mn-ea"/>
                <a:cs typeface="+mn-cs"/>
              </a:defRPr>
            </a:lvl2pPr>
            <a:lvl3pPr marL="1143000" indent="-228600" algn="l" defTabSz="685800" rtl="0" eaLnBrk="1" latinLnBrk="0" hangingPunct="1">
              <a:lnSpc>
                <a:spcPct val="120000"/>
              </a:lnSpc>
              <a:spcBef>
                <a:spcPts val="500"/>
              </a:spcBef>
              <a:buClr>
                <a:schemeClr val="accent1"/>
              </a:buClr>
              <a:buSzTx/>
              <a:buFont typeface="Arial" panose="020b0604020202020204" pitchFamily="34" charset="0"/>
              <a:buChar char="•"/>
              <a:defRPr sz="2400" kern="1200" cap="none">
                <a:solidFill>
                  <a:schemeClr val="tx1"/>
                </a:solidFill>
                <a:effectLst/>
                <a:latin typeface="Times New Roman" panose="02020603050405020304" pitchFamily="18" charset="0"/>
                <a:ea typeface="+mn-ea"/>
                <a:cs typeface="+mn-cs"/>
              </a:defRPr>
            </a:lvl3pPr>
            <a:lvl4pPr marL="1600200" indent="-228600" algn="l" defTabSz="685800" rtl="0" eaLnBrk="1" latinLnBrk="0" hangingPunct="1">
              <a:lnSpc>
                <a:spcPct val="120000"/>
              </a:lnSpc>
              <a:spcBef>
                <a:spcPts val="500"/>
              </a:spcBef>
              <a:buClr>
                <a:schemeClr val="accent1"/>
              </a:buClr>
              <a:buSzTx/>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685800" rtl="0" eaLnBrk="1" latinLnBrk="0" hangingPunct="1">
              <a:lnSpc>
                <a:spcPct val="120000"/>
              </a:lnSpc>
              <a:spcBef>
                <a:spcPts val="500"/>
              </a:spcBef>
              <a:buClr>
                <a:schemeClr val="accent1"/>
              </a:buClr>
              <a:buSzTx/>
              <a:buFont typeface="Arial" panose="020b0604020202020204" pitchFamily="34" charset="0"/>
              <a:buChar char="•"/>
              <a:defRPr sz="1800" kern="1200" cap="none">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accent1"/>
              </a:buClr>
              <a:buSzTx/>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Tx/>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Tx/>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Tx/>
              <a:buFont typeface="Arial" panose="020b0604020202020204" pitchFamily="34" charset="0"/>
              <a:buChar char="•"/>
              <a:defRPr sz="1200" kern="1200" baseline="0">
                <a:solidFill>
                  <a:schemeClr val="tx1"/>
                </a:solidFill>
                <a:effectLst/>
                <a:latin typeface="+mn-lt"/>
                <a:ea typeface="+mn-ea"/>
                <a:cs typeface="+mn-cs"/>
              </a:defRPr>
            </a:lvl9pPr>
          </a:lstStyle>
          <a:p>
            <a:pPr marL="230400" lvl="1" algn="just">
              <a:lnSpc>
                <a:spcPct val="150000"/>
              </a:lnSpc>
            </a:pPr>
            <a:r>
              <a:rPr lang="zh-CN" altLang="en-US" sz="2000">
                <a:solidFill>
                  <a:schemeClr val="bg1"/>
                </a:solidFill>
                <a:ea typeface="微软雅黑" panose="020b0503020204020204" pitchFamily="34" charset="-122"/>
              </a:rPr>
              <a:t>同一地点，任何做自由落体运动的物体 </a:t>
            </a:r>
            <a:r>
              <a:rPr lang="en-US" altLang="zh-CN" sz="2000" i="1">
                <a:solidFill>
                  <a:schemeClr val="bg1"/>
                </a:solidFill>
                <a:ea typeface="微软雅黑" panose="020b0503020204020204" pitchFamily="34" charset="-122"/>
              </a:rPr>
              <a:t>g </a:t>
            </a:r>
            <a:r>
              <a:rPr lang="zh-CN" altLang="en-US" sz="2000">
                <a:solidFill>
                  <a:schemeClr val="bg1"/>
                </a:solidFill>
                <a:ea typeface="微软雅黑" panose="020b0503020204020204" pitchFamily="34" charset="-122"/>
              </a:rPr>
              <a:t>都相等 ；</a:t>
            </a:r>
            <a:endParaRPr lang="en-US" altLang="zh-CN" sz="2000">
              <a:solidFill>
                <a:schemeClr val="bg1"/>
              </a:solidFill>
              <a:ea typeface="微软雅黑" panose="020b0503020204020204" pitchFamily="34" charset="-122"/>
            </a:endParaRPr>
          </a:p>
          <a:p>
            <a:pPr marL="230400" lvl="1" algn="just">
              <a:lnSpc>
                <a:spcPct val="150000"/>
              </a:lnSpc>
            </a:pPr>
            <a:r>
              <a:rPr lang="zh-CN" altLang="en-US" sz="2000">
                <a:solidFill>
                  <a:schemeClr val="bg1"/>
                </a:solidFill>
                <a:ea typeface="微软雅黑" panose="020b0503020204020204" pitchFamily="34" charset="-122"/>
              </a:rPr>
              <a:t>不同地点， </a:t>
            </a:r>
            <a:r>
              <a:rPr lang="en-US" altLang="zh-CN" sz="2000" i="1">
                <a:solidFill>
                  <a:schemeClr val="bg1"/>
                </a:solidFill>
                <a:ea typeface="微软雅黑" panose="020b0503020204020204" pitchFamily="34" charset="-122"/>
              </a:rPr>
              <a:t>g </a:t>
            </a:r>
            <a:r>
              <a:rPr lang="zh-CN" altLang="en-US" sz="2000">
                <a:solidFill>
                  <a:schemeClr val="bg1"/>
                </a:solidFill>
                <a:ea typeface="微软雅黑" panose="020b0503020204020204" pitchFamily="34" charset="-122"/>
              </a:rPr>
              <a:t>随纬度增加而增加 ；</a:t>
            </a:r>
            <a:endParaRPr lang="en-US" altLang="zh-CN" sz="2000">
              <a:solidFill>
                <a:schemeClr val="bg1"/>
              </a:solidFill>
              <a:ea typeface="微软雅黑" panose="020b0503020204020204" pitchFamily="34" charset="-122"/>
            </a:endParaRPr>
          </a:p>
          <a:p>
            <a:pPr marL="230400" lvl="1" algn="just">
              <a:lnSpc>
                <a:spcPct val="150000"/>
              </a:lnSpc>
            </a:pPr>
            <a:r>
              <a:rPr lang="zh-CN" altLang="en-US" sz="2000">
                <a:solidFill>
                  <a:schemeClr val="bg1"/>
                </a:solidFill>
                <a:ea typeface="微软雅黑" panose="020b0503020204020204" pitchFamily="34" charset="-122"/>
              </a:rPr>
              <a:t>在月球上的 </a:t>
            </a:r>
            <a:r>
              <a:rPr lang="en-US" altLang="zh-CN" sz="2000" i="1">
                <a:solidFill>
                  <a:schemeClr val="bg1"/>
                </a:solidFill>
                <a:ea typeface="微软雅黑" panose="020b0503020204020204" pitchFamily="34" charset="-122"/>
              </a:rPr>
              <a:t>g </a:t>
            </a:r>
            <a:r>
              <a:rPr lang="zh-CN" altLang="en-US" sz="2000">
                <a:solidFill>
                  <a:schemeClr val="bg1"/>
                </a:solidFill>
                <a:ea typeface="微软雅黑" panose="020b0503020204020204" pitchFamily="34" charset="-122"/>
              </a:rPr>
              <a:t>约为地球上 </a:t>
            </a:r>
            <a:r>
              <a:rPr lang="en-US" altLang="zh-CN" sz="2000" i="1">
                <a:solidFill>
                  <a:schemeClr val="bg1"/>
                </a:solidFill>
                <a:ea typeface="微软雅黑" panose="020b0503020204020204" pitchFamily="34" charset="-122"/>
              </a:rPr>
              <a:t>g </a:t>
            </a:r>
            <a:r>
              <a:rPr lang="zh-CN" altLang="en-US" sz="2000">
                <a:solidFill>
                  <a:schemeClr val="bg1"/>
                </a:solidFill>
                <a:ea typeface="微软雅黑" panose="020b0503020204020204" pitchFamily="34" charset="-122"/>
              </a:rPr>
              <a:t>的六分之一 ；</a:t>
            </a:r>
            <a:endParaRPr lang="en-US" altLang="zh-CN" sz="2000">
              <a:solidFill>
                <a:schemeClr val="bg1"/>
              </a:solidFill>
              <a:ea typeface="微软雅黑" panose="020b0503020204020204" pitchFamily="34" charset="-122"/>
            </a:endParaRPr>
          </a:p>
          <a:p>
            <a:pPr marL="230400" lvl="1" algn="just">
              <a:lnSpc>
                <a:spcPct val="150000"/>
              </a:lnSpc>
            </a:pPr>
            <a:r>
              <a:rPr lang="zh-CN" altLang="en-US" sz="2000">
                <a:solidFill>
                  <a:schemeClr val="bg1"/>
                </a:solidFill>
                <a:ea typeface="微软雅黑" panose="020b0503020204020204" pitchFamily="34" charset="-122"/>
              </a:rPr>
              <a:t>一般情况下，</a:t>
            </a:r>
            <a:r>
              <a:rPr lang="en-US" altLang="zh-CN" sz="2000" i="1">
                <a:solidFill>
                  <a:schemeClr val="bg1"/>
                </a:solidFill>
                <a:ea typeface="微软雅黑" panose="020b0503020204020204" pitchFamily="34" charset="-122"/>
              </a:rPr>
              <a:t>g </a:t>
            </a:r>
            <a:r>
              <a:rPr lang="zh-CN" altLang="en-US" sz="2000">
                <a:solidFill>
                  <a:schemeClr val="bg1"/>
                </a:solidFill>
                <a:ea typeface="微软雅黑" panose="020b0503020204020204" pitchFamily="34" charset="-122"/>
              </a:rPr>
              <a:t>取 </a:t>
            </a:r>
            <a:r>
              <a:rPr lang="en-US" altLang="zh-CN" sz="2000">
                <a:solidFill>
                  <a:schemeClr val="bg1"/>
                </a:solidFill>
                <a:ea typeface="微软雅黑" panose="020b0503020204020204" pitchFamily="34" charset="-122"/>
              </a:rPr>
              <a:t>9.8 m/s</a:t>
            </a:r>
            <a:r>
              <a:rPr lang="en-US" altLang="zh-CN" sz="2000" baseline="30000">
                <a:solidFill>
                  <a:schemeClr val="bg1"/>
                </a:solidFill>
                <a:ea typeface="微软雅黑" panose="020b0503020204020204" pitchFamily="34" charset="-122"/>
              </a:rPr>
              <a:t>2</a:t>
            </a:r>
            <a:r>
              <a:rPr lang="zh-CN" altLang="en-US" sz="2000">
                <a:solidFill>
                  <a:schemeClr val="bg1"/>
                </a:solidFill>
                <a:ea typeface="微软雅黑" panose="020b0503020204020204" pitchFamily="34" charset="-122"/>
              </a:rPr>
              <a:t>，或者取 </a:t>
            </a:r>
            <a:r>
              <a:rPr lang="en-US" altLang="zh-CN" sz="2000">
                <a:solidFill>
                  <a:schemeClr val="bg1"/>
                </a:solidFill>
                <a:ea typeface="微软雅黑" panose="020b0503020204020204" pitchFamily="34" charset="-122"/>
              </a:rPr>
              <a:t>10 m/s</a:t>
            </a:r>
            <a:r>
              <a:rPr lang="en-US" altLang="zh-CN" sz="2000" baseline="30000">
                <a:solidFill>
                  <a:schemeClr val="bg1"/>
                </a:solidFill>
                <a:ea typeface="微软雅黑" panose="020b0503020204020204" pitchFamily="34" charset="-122"/>
              </a:rPr>
              <a:t>2</a:t>
            </a:r>
            <a:r>
              <a:rPr lang="zh-CN" altLang="en-US" sz="2000">
                <a:solidFill>
                  <a:schemeClr val="bg1"/>
                </a:solidFill>
                <a:ea typeface="微软雅黑" panose="020b0503020204020204" pitchFamily="34" charset="-122"/>
              </a:rPr>
              <a:t>，具体看题目要求。</a:t>
            </a:r>
            <a:endParaRPr lang="en-US" altLang="zh-CN" sz="2000">
              <a:solidFill>
                <a:schemeClr val="bg1"/>
              </a:solidFill>
              <a:ea typeface="微软雅黑" panose="020b0503020204020204" pitchFamily="34" charset="-122"/>
            </a:endParaRPr>
          </a:p>
          <a:p>
            <a:pPr marL="230400" lvl="1" algn="just">
              <a:lnSpc>
                <a:spcPct val="150000"/>
              </a:lnSpc>
            </a:pPr>
            <a:endParaRPr lang="zh-CN" altLang="en-US" sz="2000">
              <a:solidFill>
                <a:schemeClr val="bg1"/>
              </a:solidFill>
              <a:ea typeface="微软雅黑" panose="020b0503020204020204" pitchFamily="34" charset="-122"/>
            </a:endParaRPr>
          </a:p>
        </p:txBody>
      </p:sp>
      <p:sp>
        <p:nvSpPr>
          <p:cNvPr id="10" name="文本框 9">
            <a:extLst>
              <a:ext uri="{FF2B5EF4-FFF2-40B4-BE49-F238E27FC236}">
                <a16:creationId xmlns:a16="http://schemas.microsoft.com/office/drawing/2014/main" xmlns="" id="{D68DA85B-BD58-493C-9FE4-DB276E66FC6B}"/>
              </a:ext>
            </a:extLst>
          </p:cNvPr>
          <p:cNvSpPr txBox="1"/>
          <p:nvPr>
            <p:custDataLst>
              <p:tags r:id="rId10"/>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50504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6288901"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自由落体运动与匀加速直线运动的对比</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graphicFrame>
        <p:nvGraphicFramePr>
          <p:cNvPr id="3" name="表格 2"/>
          <p:cNvGraphicFramePr>
            <a:graphicFrameLocks noGrp="1"/>
          </p:cNvGraphicFramePr>
          <p:nvPr>
            <p:custDataLst>
              <p:tags r:id="rId7"/>
            </p:custDataLst>
            <p:extLst>
              <p:ext uri="{D42A27DB-BD31-4B8C-83A1-F6EECF244321}">
                <p14:modId xmlns:p14="http://schemas.microsoft.com/office/powerpoint/2010/main" val="3947443196"/>
              </p:ext>
            </p:extLst>
          </p:nvPr>
        </p:nvGraphicFramePr>
        <p:xfrm>
          <a:off x="1920081" y="1791727"/>
          <a:ext cx="7680326" cy="3164654"/>
        </p:xfrm>
        <a:graphic>
          <a:graphicData uri="http://schemas.openxmlformats.org/drawingml/2006/table">
            <a:tbl>
              <a:tblPr firstRow="1" bandRow="1">
                <a:tableStyleId>{5940675A-B579-460E-94D1-54222C63F5DA}</a:tableStyleId>
              </a:tblPr>
              <a:tblGrid>
                <a:gridCol w="3840163">
                  <a:extLst>
                    <a:ext uri="{9D8B030D-6E8A-4147-A177-3AD203B41FA5}">
                      <a16:colId xmlns:a16="http://schemas.microsoft.com/office/drawing/2014/main" xmlns="" val="1266046806"/>
                    </a:ext>
                  </a:extLst>
                </a:gridCol>
                <a:gridCol w="3840163">
                  <a:extLst>
                    <a:ext uri="{9D8B030D-6E8A-4147-A177-3AD203B41FA5}">
                      <a16:colId xmlns:a16="http://schemas.microsoft.com/office/drawing/2014/main" xmlns="" val="1524500548"/>
                    </a:ext>
                  </a:extLst>
                </a:gridCol>
              </a:tblGrid>
              <a:tr h="465536">
                <a:tc>
                  <a:txBody>
                    <a:bodyPr vert="horz" wrap="square"/>
                    <a:lstStyle/>
                    <a:p>
                      <a:pPr algn="ctr"/>
                      <a:r>
                        <a:rPr lang="zh-CN" altLang="en-US" sz="2400" baseline="0" smtClean="0">
                          <a:solidFill>
                            <a:schemeClr val="bg1"/>
                          </a:solidFill>
                        </a:rPr>
                        <a:t>匀变速直线运动</a:t>
                      </a:r>
                      <a:endParaRPr lang="zh-CN" altLang="en-US" sz="2400" baseline="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vert="horz" wrap="square"/>
                    <a:lstStyle/>
                    <a:p>
                      <a:pPr algn="ctr"/>
                      <a:r>
                        <a:rPr lang="zh-CN" altLang="en-US" sz="2400" baseline="0" smtClean="0">
                          <a:solidFill>
                            <a:schemeClr val="bg1"/>
                          </a:solidFill>
                        </a:rPr>
                        <a:t>自由落体运动</a:t>
                      </a:r>
                      <a:endParaRPr lang="zh-CN" altLang="en-US" sz="2400" baseline="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395867361"/>
                  </a:ext>
                </a:extLst>
              </a:tr>
              <a:tr h="899706">
                <a:tc>
                  <a:txBody>
                    <a:bodyPr vert="horz" wrap="square"/>
                    <a:lstStyle/>
                    <a:p>
                      <a:pPr algn="ctr"/>
                      <a:r>
                        <a:rPr lang="en-US" altLang="zh-CN" sz="2400" i="1" baseline="0" smtClean="0">
                          <a:solidFill>
                            <a:schemeClr val="bg1"/>
                          </a:solidFill>
                        </a:rPr>
                        <a:t>v</a:t>
                      </a:r>
                      <a:r>
                        <a:rPr lang="zh-CN" altLang="en-US" sz="2400" baseline="0" smtClean="0">
                          <a:solidFill>
                            <a:schemeClr val="bg1"/>
                          </a:solidFill>
                        </a:rPr>
                        <a:t>＝</a:t>
                      </a:r>
                      <a:r>
                        <a:rPr lang="en-US" altLang="zh-CN" sz="2400" i="1" baseline="0" smtClean="0">
                          <a:solidFill>
                            <a:schemeClr val="bg1"/>
                          </a:solidFill>
                        </a:rPr>
                        <a:t>v</a:t>
                      </a:r>
                      <a:r>
                        <a:rPr lang="en-US" altLang="zh-CN" sz="2400" baseline="-25000" smtClean="0">
                          <a:solidFill>
                            <a:schemeClr val="bg1"/>
                          </a:solidFill>
                        </a:rPr>
                        <a:t>0</a:t>
                      </a:r>
                      <a:r>
                        <a:rPr lang="zh-CN" altLang="en-US" sz="2400" baseline="0" smtClean="0">
                          <a:solidFill>
                            <a:schemeClr val="bg1"/>
                          </a:solidFill>
                        </a:rPr>
                        <a:t>＋</a:t>
                      </a:r>
                      <a:r>
                        <a:rPr lang="en-US" altLang="zh-CN" sz="2400" i="1" baseline="0" smtClean="0">
                          <a:solidFill>
                            <a:schemeClr val="bg1"/>
                          </a:solidFill>
                        </a:rPr>
                        <a:t>at</a:t>
                      </a:r>
                      <a:endParaRPr lang="zh-CN" altLang="en-US" sz="2400" i="1" baseline="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vert="horz" wrap="square"/>
                    <a:lstStyle/>
                    <a:p>
                      <a:pPr algn="ctr"/>
                      <a:r>
                        <a:rPr lang="en-US" altLang="zh-CN" sz="2400" i="1" baseline="0" smtClean="0">
                          <a:solidFill>
                            <a:schemeClr val="bg1"/>
                          </a:solidFill>
                        </a:rPr>
                        <a:t>v</a:t>
                      </a:r>
                      <a:r>
                        <a:rPr lang="zh-CN" altLang="en-US" sz="2400" baseline="0" smtClean="0">
                          <a:solidFill>
                            <a:schemeClr val="bg1"/>
                          </a:solidFill>
                        </a:rPr>
                        <a:t>＝</a:t>
                      </a:r>
                      <a:r>
                        <a:rPr lang="en-US" altLang="zh-CN" sz="2400" i="1" baseline="0" smtClean="0">
                          <a:solidFill>
                            <a:schemeClr val="bg1"/>
                          </a:solidFill>
                        </a:rPr>
                        <a:t>gt</a:t>
                      </a:r>
                      <a:endParaRPr lang="zh-CN" altLang="en-US" sz="2400" i="1" baseline="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726116397"/>
                  </a:ext>
                </a:extLst>
              </a:tr>
              <a:tr h="899706">
                <a:tc>
                  <a:txBody>
                    <a:bodyPr vert="horz" wrap="square"/>
                    <a:lstStyle/>
                    <a:p>
                      <a:pPr algn="ctr"/>
                      <a:r>
                        <a:rPr lang="en-US" altLang="zh-CN" sz="2400" i="1" baseline="0" smtClean="0">
                          <a:solidFill>
                            <a:schemeClr val="bg1"/>
                          </a:solidFill>
                        </a:rPr>
                        <a:t>x</a:t>
                      </a:r>
                      <a:r>
                        <a:rPr lang="zh-CN" altLang="en-US" sz="2400" baseline="0" smtClean="0">
                          <a:solidFill>
                            <a:schemeClr val="bg1"/>
                          </a:solidFill>
                        </a:rPr>
                        <a:t>＝</a:t>
                      </a:r>
                      <a:r>
                        <a:rPr lang="en-US" altLang="zh-CN" sz="2400" i="1" baseline="0" smtClean="0">
                          <a:solidFill>
                            <a:schemeClr val="bg1"/>
                          </a:solidFill>
                        </a:rPr>
                        <a:t>v</a:t>
                      </a:r>
                      <a:r>
                        <a:rPr lang="en-US" altLang="zh-CN" sz="2400" baseline="-25000" smtClean="0">
                          <a:solidFill>
                            <a:schemeClr val="bg1"/>
                          </a:solidFill>
                        </a:rPr>
                        <a:t>0</a:t>
                      </a:r>
                      <a:r>
                        <a:rPr lang="en-US" altLang="zh-CN" sz="2400" i="1" baseline="0" smtClean="0">
                          <a:solidFill>
                            <a:schemeClr val="bg1"/>
                          </a:solidFill>
                        </a:rPr>
                        <a:t>t</a:t>
                      </a:r>
                      <a:r>
                        <a:rPr lang="zh-CN" altLang="en-US" sz="2400" baseline="0" smtClean="0">
                          <a:solidFill>
                            <a:schemeClr val="bg1"/>
                          </a:solidFill>
                        </a:rPr>
                        <a:t>＋</a:t>
                      </a:r>
                      <a14:m>
                        <m:oMathPara>
                          <m:oMathParaPr>
                            <m:jc/>
                          </m:oMathParaPr>
                          <m:oMath>
                            <m:f>
                              <m:fPr>
                                <m:type m:val="bar"/>
                                <m:ctrlPr>
                                  <a:rPr lang="en-US" altLang="zh-CN" sz="2400" i="1" baseline="0" smtClean="0">
                                    <a:solidFill>
                                      <a:schemeClr val="bg1"/>
                                    </a:solidFill>
                                    <a:latin typeface="Cambria Math" panose="02040503050406030204" pitchFamily="18" charset="0"/>
                                  </a:rPr>
                                </m:ctrlPr>
                              </m:fPr>
                              <m:num>
                                <m:r>
                                  <m:rPr>
                                    <m:sty m:val="p"/>
                                  </m:rPr>
                                  <a:rPr lang="en-US" altLang="zh-CN" sz="2400" b="0" i="0" baseline="0" smtClean="0">
                                    <a:solidFill>
                                      <a:schemeClr val="bg1"/>
                                    </a:solidFill>
                                    <a:latin typeface="+mn-lt"/>
                                  </a:rPr>
                                  <m:t>1</m:t>
                                </m:r>
                              </m:num>
                              <m:den>
                                <m:r>
                                  <m:rPr>
                                    <m:sty m:val="p"/>
                                  </m:rPr>
                                  <a:rPr lang="en-US" altLang="zh-CN" sz="2400" b="0" i="0" baseline="0" smtClean="0">
                                    <a:solidFill>
                                      <a:schemeClr val="bg1"/>
                                    </a:solidFill>
                                    <a:latin typeface="+mn-lt"/>
                                  </a:rPr>
                                  <m:t>2</m:t>
                                </m:r>
                              </m:den>
                            </m:f>
                          </m:oMath>
                        </m:oMathPara>
                      </a14:m>
                      <a:r>
                        <a:rPr lang="en-US" altLang="zh-CN" sz="2400" i="1" baseline="0" smtClean="0">
                          <a:solidFill>
                            <a:schemeClr val="bg1"/>
                          </a:solidFill>
                        </a:rPr>
                        <a:t>at</a:t>
                      </a:r>
                      <a:r>
                        <a:rPr lang="en-US" altLang="zh-CN" sz="2400" baseline="30000" smtClean="0">
                          <a:solidFill>
                            <a:schemeClr val="bg1"/>
                          </a:solidFill>
                        </a:rPr>
                        <a:t>2</a:t>
                      </a:r>
                      <a:endParaRPr lang="zh-CN" altLang="en-US" sz="2400" baseline="3000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vert="horz" wrap="square"/>
                    <a:lstStyle/>
                    <a:p>
                      <a:pPr algn="ctr"/>
                      <a:r>
                        <a:rPr lang="en-US" altLang="zh-CN" sz="2400" i="1" baseline="0" smtClean="0">
                          <a:solidFill>
                            <a:schemeClr val="bg1"/>
                          </a:solidFill>
                        </a:rPr>
                        <a:t>x</a:t>
                      </a:r>
                      <a:r>
                        <a:rPr lang="zh-CN" altLang="en-US" sz="2400" baseline="0" smtClean="0">
                          <a:solidFill>
                            <a:schemeClr val="bg1"/>
                          </a:solidFill>
                        </a:rPr>
                        <a:t>＝</a:t>
                      </a:r>
                      <a14:m>
                        <m:oMathPara>
                          <m:oMathParaPr>
                            <m:jc/>
                          </m:oMathParaPr>
                          <m:oMath>
                            <m:f>
                              <m:fPr>
                                <m:type m:val="bar"/>
                                <m:ctrlPr>
                                  <a:rPr lang="en-US" altLang="zh-CN" sz="2400" i="1" baseline="0" smtClean="0">
                                    <a:solidFill>
                                      <a:schemeClr val="bg1"/>
                                    </a:solidFill>
                                    <a:latin typeface="Cambria Math" panose="02040503050406030204" pitchFamily="18" charset="0"/>
                                  </a:rPr>
                                </m:ctrlPr>
                              </m:fPr>
                              <m:num>
                                <m:r>
                                  <m:rPr>
                                    <m:sty m:val="p"/>
                                  </m:rPr>
                                  <a:rPr lang="en-US" altLang="zh-CN" sz="2400" b="0" i="0" baseline="0" smtClean="0">
                                    <a:solidFill>
                                      <a:schemeClr val="bg1"/>
                                    </a:solidFill>
                                    <a:latin typeface="+mn-lt"/>
                                  </a:rPr>
                                  <m:t>1</m:t>
                                </m:r>
                              </m:num>
                              <m:den>
                                <m:r>
                                  <m:rPr>
                                    <m:sty m:val="p"/>
                                  </m:rPr>
                                  <a:rPr lang="en-US" altLang="zh-CN" sz="2400" b="0" i="0" baseline="0" smtClean="0">
                                    <a:solidFill>
                                      <a:schemeClr val="bg1"/>
                                    </a:solidFill>
                                    <a:latin typeface="+mn-lt"/>
                                  </a:rPr>
                                  <m:t>2</m:t>
                                </m:r>
                              </m:den>
                            </m:f>
                          </m:oMath>
                        </m:oMathPara>
                      </a14:m>
                      <a:r>
                        <a:rPr lang="en-US" altLang="zh-CN" sz="2400" i="1" baseline="0" smtClean="0">
                          <a:solidFill>
                            <a:schemeClr val="bg1"/>
                          </a:solidFill>
                        </a:rPr>
                        <a:t> gt</a:t>
                      </a:r>
                      <a:r>
                        <a:rPr lang="en-US" altLang="zh-CN" sz="2400" baseline="30000" smtClean="0">
                          <a:solidFill>
                            <a:schemeClr val="bg1"/>
                          </a:solidFill>
                        </a:rPr>
                        <a:t>2</a:t>
                      </a:r>
                      <a:endParaRPr lang="zh-CN" altLang="en-US" sz="2400" baseline="3000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4232657831"/>
                  </a:ext>
                </a:extLst>
              </a:tr>
              <a:tr h="899706">
                <a:tc>
                  <a:txBody>
                    <a:bodyPr vert="horz" wrap="square"/>
                    <a:lstStyle/>
                    <a:p>
                      <a:pPr algn="ctr"/>
                      <a:r>
                        <a:rPr lang="en-US" altLang="zh-CN" sz="2400" i="1" baseline="0" smtClean="0">
                          <a:solidFill>
                            <a:schemeClr val="bg1"/>
                          </a:solidFill>
                        </a:rPr>
                        <a:t>v</a:t>
                      </a:r>
                      <a:r>
                        <a:rPr lang="en-US" altLang="zh-CN" sz="2400" baseline="30000" smtClean="0">
                          <a:solidFill>
                            <a:schemeClr val="bg1"/>
                          </a:solidFill>
                        </a:rPr>
                        <a:t>2</a:t>
                      </a:r>
                      <a:r>
                        <a:rPr lang="zh-CN" altLang="en-US" sz="2400" baseline="0" smtClean="0">
                          <a:solidFill>
                            <a:schemeClr val="bg1"/>
                          </a:solidFill>
                        </a:rPr>
                        <a:t>－</a:t>
                      </a:r>
                      <a:r>
                        <a:rPr lang="en-US" altLang="zh-CN" sz="2400" i="1" baseline="0" smtClean="0">
                          <a:solidFill>
                            <a:schemeClr val="bg1"/>
                          </a:solidFill>
                        </a:rPr>
                        <a:t>v</a:t>
                      </a:r>
                      <a:r>
                        <a:rPr lang="en-US" altLang="zh-CN" sz="2400" baseline="-25000" smtClean="0">
                          <a:solidFill>
                            <a:schemeClr val="bg1"/>
                          </a:solidFill>
                        </a:rPr>
                        <a:t>0</a:t>
                      </a:r>
                      <a:r>
                        <a:rPr lang="en-US" altLang="zh-CN" sz="2400" baseline="30000" smtClean="0">
                          <a:solidFill>
                            <a:schemeClr val="bg1"/>
                          </a:solidFill>
                        </a:rPr>
                        <a:t>2</a:t>
                      </a:r>
                      <a:r>
                        <a:rPr lang="zh-CN" altLang="en-US" sz="2400" baseline="0" smtClean="0">
                          <a:solidFill>
                            <a:schemeClr val="bg1"/>
                          </a:solidFill>
                        </a:rPr>
                        <a:t>＝</a:t>
                      </a:r>
                      <a:r>
                        <a:rPr lang="en-US" altLang="zh-CN" sz="2400" baseline="0" smtClean="0">
                          <a:solidFill>
                            <a:schemeClr val="bg1"/>
                          </a:solidFill>
                        </a:rPr>
                        <a:t>2</a:t>
                      </a:r>
                      <a:r>
                        <a:rPr lang="en-US" altLang="zh-CN" sz="2400" i="1" baseline="0" smtClean="0">
                          <a:solidFill>
                            <a:schemeClr val="bg1"/>
                          </a:solidFill>
                        </a:rPr>
                        <a:t>ax</a:t>
                      </a:r>
                      <a:endParaRPr lang="zh-CN" altLang="en-US" sz="2400" i="1" baseline="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vert="horz" wrap="square"/>
                    <a:lstStyle/>
                    <a:p>
                      <a:pPr algn="ctr"/>
                      <a:r>
                        <a:rPr lang="en-US" altLang="zh-CN" sz="2400" i="1" baseline="0" smtClean="0">
                          <a:solidFill>
                            <a:schemeClr val="bg1"/>
                          </a:solidFill>
                        </a:rPr>
                        <a:t>v</a:t>
                      </a:r>
                      <a:r>
                        <a:rPr lang="en-US" altLang="zh-CN" sz="2400" baseline="30000" smtClean="0">
                          <a:solidFill>
                            <a:schemeClr val="bg1"/>
                          </a:solidFill>
                        </a:rPr>
                        <a:t>2</a:t>
                      </a:r>
                      <a:r>
                        <a:rPr lang="zh-CN" altLang="en-US" sz="2400" baseline="0" smtClean="0">
                          <a:solidFill>
                            <a:schemeClr val="bg1"/>
                          </a:solidFill>
                        </a:rPr>
                        <a:t>＝</a:t>
                      </a:r>
                      <a:r>
                        <a:rPr lang="en-US" altLang="zh-CN" sz="2400" baseline="0" smtClean="0">
                          <a:solidFill>
                            <a:schemeClr val="bg1"/>
                          </a:solidFill>
                        </a:rPr>
                        <a:t>2</a:t>
                      </a:r>
                      <a:r>
                        <a:rPr lang="en-US" altLang="zh-CN" sz="2400" i="1" baseline="0" smtClean="0">
                          <a:solidFill>
                            <a:schemeClr val="bg1"/>
                          </a:solidFill>
                        </a:rPr>
                        <a:t>gx</a:t>
                      </a:r>
                      <a:endParaRPr lang="zh-CN" altLang="en-US" sz="2400" i="1" baseline="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811329181"/>
                  </a:ext>
                </a:extLst>
              </a:tr>
            </a:tbl>
          </a:graphicData>
        </a:graphic>
      </p:graphicFrame>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828200065"/>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745287"/>
            <a:ext cx="10583931" cy="3711785"/>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例</a:t>
            </a:r>
            <a:r>
              <a:rPr lang="en-US" altLang="zh-CN" sz="2400" kern="0" smtClean="0">
                <a:solidFill>
                  <a:schemeClr val="bg1"/>
                </a:solidFill>
              </a:rPr>
              <a:t>2</a:t>
            </a:r>
            <a:r>
              <a:rPr lang="zh-CN" altLang="en-US" sz="2400" kern="0" smtClean="0">
                <a:solidFill>
                  <a:schemeClr val="bg1"/>
                </a:solidFill>
              </a:rPr>
              <a:t>（</a:t>
            </a:r>
            <a:r>
              <a:rPr lang="en-US" altLang="zh-CN" sz="2400" kern="0" smtClean="0">
                <a:solidFill>
                  <a:schemeClr val="bg1"/>
                </a:solidFill>
              </a:rPr>
              <a:t>2021</a:t>
            </a:r>
            <a:r>
              <a:rPr lang="zh-CN" altLang="en-US" sz="2400" kern="0" smtClean="0">
                <a:solidFill>
                  <a:schemeClr val="bg1"/>
                </a:solidFill>
              </a:rPr>
              <a:t>年山东济宁邹城高一上期中）物体从高 </a:t>
            </a:r>
            <a:r>
              <a:rPr lang="en-US" altLang="zh-CN" sz="2400" i="1" kern="0" smtClean="0">
                <a:solidFill>
                  <a:schemeClr val="bg1"/>
                </a:solidFill>
              </a:rPr>
              <a:t>h </a:t>
            </a:r>
            <a:r>
              <a:rPr lang="zh-CN" altLang="en-US" sz="2400" kern="0" smtClean="0">
                <a:solidFill>
                  <a:schemeClr val="bg1"/>
                </a:solidFill>
              </a:rPr>
              <a:t>处自由下落，它落地前 </a:t>
            </a:r>
            <a:r>
              <a:rPr lang="en-US" altLang="zh-CN" sz="2400" kern="0" smtClean="0">
                <a:solidFill>
                  <a:schemeClr val="bg1"/>
                </a:solidFill>
              </a:rPr>
              <a:t>1 s </a:t>
            </a:r>
            <a:r>
              <a:rPr lang="zh-CN" altLang="en-US" sz="2400" kern="0" smtClean="0">
                <a:solidFill>
                  <a:schemeClr val="bg1"/>
                </a:solidFill>
              </a:rPr>
              <a:t>内共下落 </a:t>
            </a:r>
            <a:r>
              <a:rPr lang="en-US" altLang="zh-CN" sz="2400" kern="0" smtClean="0">
                <a:solidFill>
                  <a:schemeClr val="bg1"/>
                </a:solidFill>
              </a:rPr>
              <a:t>45 m</a:t>
            </a:r>
            <a:r>
              <a:rPr lang="zh-CN" altLang="en-US" sz="2400" kern="0" smtClean="0">
                <a:solidFill>
                  <a:schemeClr val="bg1"/>
                </a:solidFill>
              </a:rPr>
              <a:t>，</a:t>
            </a:r>
            <a:r>
              <a:rPr lang="en-US" altLang="zh-CN" sz="2400" i="1" kern="0" smtClean="0">
                <a:solidFill>
                  <a:schemeClr val="bg1"/>
                </a:solidFill>
              </a:rPr>
              <a:t>g</a:t>
            </a:r>
            <a:r>
              <a:rPr lang="zh-CN" altLang="en-US" sz="2400" kern="0" smtClean="0">
                <a:solidFill>
                  <a:schemeClr val="bg1"/>
                </a:solidFill>
              </a:rPr>
              <a:t>＝</a:t>
            </a:r>
            <a:r>
              <a:rPr lang="en-US" altLang="zh-CN" sz="2400" kern="0" smtClean="0">
                <a:solidFill>
                  <a:schemeClr val="bg1"/>
                </a:solidFill>
              </a:rPr>
              <a:t>10 m/s</a:t>
            </a:r>
            <a:r>
              <a:rPr lang="en-US" altLang="zh-CN" sz="2400" kern="0" baseline="30000" smtClean="0">
                <a:solidFill>
                  <a:schemeClr val="bg1"/>
                </a:solidFill>
              </a:rPr>
              <a:t>2</a:t>
            </a:r>
            <a:r>
              <a:rPr lang="zh-CN" altLang="en-US" sz="2400" kern="0" smtClean="0">
                <a:solidFill>
                  <a:schemeClr val="bg1"/>
                </a:solidFill>
              </a:rPr>
              <a:t>，下列说法中正确的是  （     ）</a:t>
            </a:r>
            <a:endParaRPr lang="en-US" altLang="zh-CN" sz="2400" kern="0" smtClean="0">
              <a:solidFill>
                <a:schemeClr val="bg1"/>
              </a:solidFill>
            </a:endParaRP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落地前 </a:t>
            </a:r>
            <a:r>
              <a:rPr lang="en-US" altLang="zh-CN" sz="2400" kern="0" smtClean="0">
                <a:solidFill>
                  <a:schemeClr val="bg1"/>
                </a:solidFill>
              </a:rPr>
              <a:t>2 s </a:t>
            </a:r>
            <a:r>
              <a:rPr lang="zh-CN" altLang="en-US" sz="2400" kern="0" smtClean="0">
                <a:solidFill>
                  <a:schemeClr val="bg1"/>
                </a:solidFill>
              </a:rPr>
              <a:t>内共下落 </a:t>
            </a:r>
            <a:r>
              <a:rPr lang="en-US" altLang="zh-CN" sz="2400" kern="0" smtClean="0">
                <a:solidFill>
                  <a:schemeClr val="bg1"/>
                </a:solidFill>
              </a:rPr>
              <a:t>80 m</a:t>
            </a: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物体落地时的速度为 </a:t>
            </a:r>
            <a:r>
              <a:rPr lang="en-US" altLang="zh-CN" sz="2400" kern="0" smtClean="0">
                <a:solidFill>
                  <a:schemeClr val="bg1"/>
                </a:solidFill>
              </a:rPr>
              <a:t>40 m/s</a:t>
            </a: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a:solidFill>
                  <a:schemeClr val="bg1"/>
                </a:solidFill>
              </a:rPr>
              <a:t>下</a:t>
            </a:r>
            <a:r>
              <a:rPr lang="zh-CN" altLang="en-US" sz="2400" kern="0" smtClean="0">
                <a:solidFill>
                  <a:schemeClr val="bg1"/>
                </a:solidFill>
              </a:rPr>
              <a:t>落后第 </a:t>
            </a:r>
            <a:r>
              <a:rPr lang="en-US" altLang="zh-CN" sz="2400" kern="0" smtClean="0">
                <a:solidFill>
                  <a:schemeClr val="bg1"/>
                </a:solidFill>
              </a:rPr>
              <a:t>1 s </a:t>
            </a:r>
            <a:r>
              <a:rPr lang="zh-CN" altLang="en-US" sz="2400" kern="0" smtClean="0">
                <a:solidFill>
                  <a:schemeClr val="bg1"/>
                </a:solidFill>
              </a:rPr>
              <a:t>内、第 </a:t>
            </a:r>
            <a:r>
              <a:rPr lang="en-US" altLang="zh-CN" sz="2400" kern="0" smtClean="0">
                <a:solidFill>
                  <a:schemeClr val="bg1"/>
                </a:solidFill>
              </a:rPr>
              <a:t>2 s </a:t>
            </a:r>
            <a:r>
              <a:rPr lang="zh-CN" altLang="en-US" sz="2400" kern="0" smtClean="0">
                <a:solidFill>
                  <a:schemeClr val="bg1"/>
                </a:solidFill>
              </a:rPr>
              <a:t>内、第 </a:t>
            </a:r>
            <a:r>
              <a:rPr lang="en-US" altLang="zh-CN" sz="2400" kern="0" smtClean="0">
                <a:solidFill>
                  <a:schemeClr val="bg1"/>
                </a:solidFill>
              </a:rPr>
              <a:t>3 s </a:t>
            </a:r>
            <a:r>
              <a:rPr lang="zh-CN" altLang="en-US" sz="2400" kern="0" smtClean="0">
                <a:solidFill>
                  <a:schemeClr val="bg1"/>
                </a:solidFill>
              </a:rPr>
              <a:t>内，每段位移之比为 </a:t>
            </a:r>
            <a:r>
              <a:rPr lang="en-US" altLang="zh-CN" sz="2400" kern="0" smtClean="0">
                <a:solidFill>
                  <a:schemeClr val="bg1"/>
                </a:solidFill>
              </a:rPr>
              <a:t>1 : 2 : 3</a:t>
            </a:r>
          </a:p>
          <a:p>
            <a:pPr marL="457200" indent="-45720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物体下落的时间是 </a:t>
            </a:r>
            <a:r>
              <a:rPr lang="en-US" altLang="zh-CN" sz="2400" kern="0" smtClean="0">
                <a:solidFill>
                  <a:schemeClr val="bg1"/>
                </a:solidFill>
              </a:rPr>
              <a:t>3 s</a:t>
            </a:r>
            <a:endParaRPr lang="zh-CN" altLang="en-US" sz="2400" kern="0">
              <a:solidFill>
                <a:schemeClr val="bg1"/>
              </a:solidFill>
            </a:endParaRPr>
          </a:p>
        </p:txBody>
      </p:sp>
      <p:sp>
        <p:nvSpPr>
          <p:cNvPr id="8" name="文本框 7">
            <a:extLst>
              <a:ext uri="{FF2B5EF4-FFF2-40B4-BE49-F238E27FC236}">
                <a16:creationId xmlns:a16="http://schemas.microsoft.com/office/drawing/2014/main" xmlns="" id="{A99EEF44-BD5C-4D25-BBE6-CBC21E3143AB}"/>
              </a:ext>
            </a:extLst>
          </p:cNvPr>
          <p:cNvSpPr txBox="1"/>
          <p:nvPr>
            <p:custDataLst>
              <p:tags r:id="rId7"/>
            </p:custDataLst>
          </p:nvPr>
        </p:nvSpPr>
        <p:spPr>
          <a:xfrm>
            <a:off x="7567578" y="1391689"/>
            <a:ext cx="561537" cy="523220"/>
          </a:xfrm>
          <a:prstGeom prst="rect">
            <a:avLst/>
          </a:prstGeom>
          <a:noFill/>
          <a:ln w="9525">
            <a:noFill/>
          </a:ln>
        </p:spPr>
        <p:txBody>
          <a:bodyPr wrap="square" anchor="t">
            <a:spAutoFit/>
          </a:bodyPr>
          <a:lstStyle/>
          <a:p>
            <a:pPr algn="ctr">
              <a:spcBef>
                <a:spcPct val="50000"/>
              </a:spcBef>
            </a:pPr>
            <a:r>
              <a:rPr lang="en-US" altLang="zh-CN" sz="2800" smtClean="0">
                <a:solidFill>
                  <a:srgbClr val="00CCFF"/>
                </a:solidFill>
                <a:latin typeface="Times New Roman" panose="02020603050405020304" pitchFamily="18" charset="0"/>
                <a:ea typeface="微软雅黑" panose="020b0503020204020204" pitchFamily="34" charset="-122"/>
              </a:rPr>
              <a:t>A</a:t>
            </a:r>
            <a:endParaRPr lang="en-US" altLang="x-none" sz="2800">
              <a:solidFill>
                <a:srgbClr val="00CCFF"/>
              </a:solidFill>
              <a:latin typeface="Times New Roman" panose="02020603050405020304" pitchFamily="18" charset="0"/>
              <a:ea typeface="微软雅黑" panose="020b0503020204020204" pitchFamily="34" charset="-122"/>
            </a:endParaRPr>
          </a:p>
        </p:txBody>
      </p:sp>
      <p:sp>
        <p:nvSpPr>
          <p:cNvPr id="9" name="文本框 8">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060684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620957"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科学漫步</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pic>
        <p:nvPicPr>
          <p:cNvPr id="2" name="图片 1"/>
          <p:cNvPicPr>
            <a:picLocks noChangeAspect="1"/>
          </p:cNvPicPr>
          <p:nvPr>
            <p:custDataLst>
              <p:tags r:id="rId8"/>
            </p:custDataLst>
          </p:nvPr>
        </p:nvPicPr>
        <p:blipFill>
          <a:blip r:embed="rId7"/>
          <a:stretch>
            <a:fillRect/>
          </a:stretch>
        </p:blipFill>
        <p:spPr>
          <a:xfrm>
            <a:off x="2894478" y="1920818"/>
            <a:ext cx="5731533" cy="3505011"/>
          </a:xfrm>
          <a:prstGeom prst="rect">
            <a:avLst/>
          </a:prstGeom>
        </p:spPr>
      </p:pic>
      <p:sp>
        <p:nvSpPr>
          <p:cNvPr id="10" name="矩形 9"/>
          <p:cNvSpPr/>
          <p:nvPr>
            <p:custDataLst>
              <p:tags r:id="rId9"/>
            </p:custDataLst>
          </p:nvPr>
        </p:nvSpPr>
        <p:spPr>
          <a:xfrm>
            <a:off x="468245" y="1274487"/>
            <a:ext cx="10583930" cy="646331"/>
          </a:xfrm>
          <a:prstGeom prst="rect">
            <a:avLst/>
          </a:prstGeom>
        </p:spPr>
        <p:txBody>
          <a:bodyPr wrap="square">
            <a:spAutoFit/>
          </a:bodyPr>
          <a:lstStyle/>
          <a:p>
            <a:pPr algn="ctr" fontAlgn="base">
              <a:lnSpc>
                <a:spcPct val="150000"/>
              </a:lnSpc>
              <a:spcBef>
                <a:spcPct val="20000"/>
              </a:spcBef>
              <a:spcAft>
                <a:spcPct val="0"/>
              </a:spcAft>
              <a:buClr>
                <a:srgbClr val="DC5900"/>
              </a:buClr>
              <a:buSzPct val="75000"/>
              <a:defRPr/>
            </a:pPr>
            <a:r>
              <a:rPr lang="zh-CN" altLang="en-US" sz="2400" kern="0" smtClean="0">
                <a:solidFill>
                  <a:schemeClr val="bg1"/>
                </a:solidFill>
              </a:rPr>
              <a:t>伽利略对自由落体运动的研究</a:t>
            </a:r>
            <a:endParaRPr lang="zh-CN" altLang="en-US" sz="2400" kern="0">
              <a:solidFill>
                <a:schemeClr val="bg1"/>
              </a:solidFill>
            </a:endParaRPr>
          </a:p>
        </p:txBody>
      </p:sp>
      <p:sp>
        <p:nvSpPr>
          <p:cNvPr id="11" name="矩形 10"/>
          <p:cNvSpPr/>
          <p:nvPr>
            <p:custDataLst>
              <p:tags r:id="rId10"/>
            </p:custDataLst>
          </p:nvPr>
        </p:nvSpPr>
        <p:spPr>
          <a:xfrm>
            <a:off x="473443" y="5425830"/>
            <a:ext cx="10578732" cy="646331"/>
          </a:xfrm>
          <a:prstGeom prst="rect">
            <a:avLst/>
          </a:prstGeom>
        </p:spPr>
        <p:txBody>
          <a:bodyPr wrap="square">
            <a:spAutoFit/>
          </a:bodyPr>
          <a:lstStyle/>
          <a:p>
            <a:pPr algn="ctr" fontAlgn="base">
              <a:lnSpc>
                <a:spcPct val="150000"/>
              </a:lnSpc>
              <a:spcBef>
                <a:spcPct val="20000"/>
              </a:spcBef>
              <a:spcAft>
                <a:spcPct val="0"/>
              </a:spcAft>
              <a:buClr>
                <a:srgbClr val="DC5900"/>
              </a:buClr>
              <a:buSzPct val="75000"/>
              <a:defRPr/>
            </a:pPr>
            <a:r>
              <a:rPr lang="zh-CN" altLang="en-US" sz="2400" kern="0" smtClean="0">
                <a:solidFill>
                  <a:schemeClr val="bg1"/>
                </a:solidFill>
              </a:rPr>
              <a:t>伽利略在做铜球沿斜面运动的实验</a:t>
            </a:r>
            <a:endParaRPr lang="zh-CN" altLang="en-US" sz="2400" kern="0">
              <a:solidFill>
                <a:schemeClr val="bg1"/>
              </a:solidFill>
            </a:endParaRPr>
          </a:p>
        </p:txBody>
      </p:sp>
      <p:sp>
        <p:nvSpPr>
          <p:cNvPr id="12" name="文本框 11">
            <a:extLst>
              <a:ext uri="{FF2B5EF4-FFF2-40B4-BE49-F238E27FC236}">
                <a16:creationId xmlns:a16="http://schemas.microsoft.com/office/drawing/2014/main" xmlns="" id="{D68DA85B-BD58-493C-9FE4-DB276E66FC6B}"/>
              </a:ext>
            </a:extLst>
          </p:cNvPr>
          <p:cNvSpPr txBox="1"/>
          <p:nvPr>
            <p:custDataLst>
              <p:tags r:id="rId11"/>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763525351"/>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xmlns="" id="{D68DA85B-BD58-493C-9FE4-DB276E66FC6B}"/>
              </a:ext>
            </a:extLst>
          </p:cNvPr>
          <p:cNvSpPr txBox="1"/>
          <p:nvPr>
            <p:custDataLst>
              <p:tags r:id="rId6"/>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一、上节回溯</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mc:AlternateContent>
        <mc:Choice Requires="a14">
          <p:sp>
            <p:nvSpPr>
              <p:cNvPr id="6" name="矩形 5"/>
              <p:cNvSpPr/>
              <p:nvPr>
                <p:custDataLst>
                  <p:tags r:id="rId7"/>
                </p:custDataLst>
              </p:nvPr>
            </p:nvSpPr>
            <p:spPr>
              <a:xfrm>
                <a:off x="468000" y="754167"/>
                <a:ext cx="10583931" cy="6896375"/>
              </a:xfrm>
              <a:prstGeom prst="rect">
                <a:avLst/>
              </a:prstGeom>
            </p:spPr>
            <p:txBody>
              <a:bodyPr wrap="square">
                <a:spAutoFit/>
              </a:bodyPr>
              <a:lstStyle/>
              <a:p>
                <a:pPr lvl="0" fontAlgn="base">
                  <a:lnSpc>
                    <a:spcPct val="150000"/>
                  </a:lnSpc>
                  <a:spcBef>
                    <a:spcPct val="20000"/>
                  </a:spcBef>
                  <a:spcAft>
                    <a:spcPct val="0"/>
                  </a:spcAft>
                  <a:buClr>
                    <a:schemeClr val="bg1"/>
                  </a:buClr>
                  <a:buSzTx/>
                  <a:defRPr/>
                </a:pPr>
                <a:r>
                  <a:rPr lang="zh-CN" altLang="en-US" sz="2400" kern="0" smtClean="0">
                    <a:solidFill>
                      <a:schemeClr val="bg1"/>
                    </a:solidFill>
                    <a:cs typeface="Times New Roman" panose="02020603050405020304" pitchFamily="18" charset="0"/>
                  </a:rPr>
                  <a:t>匀变速直线运动规律总结：</a:t>
                </a:r>
                <a:endParaRPr lang="en-US" altLang="zh-CN" sz="2400" kern="0" smtClean="0">
                  <a:solidFill>
                    <a:schemeClr val="bg1"/>
                  </a:solidFill>
                  <a:cs typeface="Times New Roman" panose="02020603050405020304" pitchFamily="18" charset="0"/>
                </a:endParaRPr>
              </a:p>
              <a:p>
                <a:pPr fontAlgn="base">
                  <a:lnSpc>
                    <a:spcPct val="150000"/>
                  </a:lnSpc>
                  <a:spcBef>
                    <a:spcPct val="20000"/>
                  </a:spcBef>
                  <a:spcAft>
                    <a:spcPct val="0"/>
                  </a:spcAft>
                  <a:buClr>
                    <a:schemeClr val="bg1"/>
                  </a:buClr>
                  <a:buSzTx/>
                  <a:defRPr/>
                </a:pPr>
                <a:r>
                  <a:rPr lang="zh-CN" altLang="en-US" sz="2400" kern="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kern="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kern="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）速度与时间的关系：</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aseline="-25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a:t>
                </a:r>
              </a:p>
              <a:p>
                <a:pPr fontAlgn="base">
                  <a:lnSpc>
                    <a:spcPct val="150000"/>
                  </a:lnSpc>
                  <a:spcBef>
                    <a:spcPct val="20000"/>
                  </a:spcBef>
                  <a:spcAft>
                    <a:spcPct val="0"/>
                  </a:spcAft>
                  <a:buClr>
                    <a:schemeClr val="bg1"/>
                  </a:buClr>
                  <a:buSzTx/>
                  <a:defRPr/>
                </a:pPr>
                <a:r>
                  <a:rPr lang="zh-CN" altLang="en-US"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）速度与位移的关系：</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aseline="30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aseline="-25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400" baseline="30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ax</a:t>
                </a:r>
              </a:p>
              <a:p>
                <a:pPr fontAlgn="base">
                  <a:lnSpc>
                    <a:spcPct val="150000"/>
                  </a:lnSpc>
                  <a:spcBef>
                    <a:spcPct val="20000"/>
                  </a:spcBef>
                  <a:spcAft>
                    <a:spcPct val="0"/>
                  </a:spcAft>
                  <a:buClr>
                    <a:schemeClr val="bg1"/>
                  </a:buClr>
                  <a:buSzTx/>
                  <a:defRPr/>
                </a:pPr>
                <a:r>
                  <a:rPr lang="zh-CN" altLang="en-US"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）位移与时间的关系：</a:t>
                </a:r>
                <a:endParaRPr lang="en-US" altLang="zh-CN" sz="240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fontAlgn="base">
                  <a:spcBef>
                    <a:spcPct val="20000"/>
                  </a:spcBef>
                  <a:spcAft>
                    <a:spcPct val="0"/>
                  </a:spcAft>
                  <a:buClr>
                    <a:schemeClr val="bg1"/>
                  </a:buClr>
                  <a:buSzTx/>
                  <a:defRPr/>
                </a:pPr>
                <a:r>
                  <a:rPr kumimoji="1" lang="en-US" altLang="zh-CN" sz="2400" i="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① </a:t>
                </a:r>
                <a:r>
                  <a:rPr kumimoji="1" lang="en-US" altLang="zh-CN" sz="2400" i="1" smtClean="0">
                    <a:solidFill>
                      <a:schemeClr val="bg1"/>
                    </a:solidFill>
                    <a:ea typeface="微软雅黑" panose="020b0503020204020204" pitchFamily="34" charset="-122"/>
                  </a:rPr>
                  <a:t>x</a:t>
                </a:r>
                <a:r>
                  <a:rPr kumimoji="1" lang="zh-CN" altLang="en-US" sz="2400">
                    <a:solidFill>
                      <a:schemeClr val="bg1"/>
                    </a:solidFill>
                    <a:ea typeface="微软雅黑" panose="020b0503020204020204" pitchFamily="34" charset="-122"/>
                  </a:rPr>
                  <a:t>＝</a:t>
                </a:r>
                <a:r>
                  <a:rPr kumimoji="1" lang="en-US" altLang="zh-CN" sz="2400" i="1">
                    <a:solidFill>
                      <a:schemeClr val="bg1"/>
                    </a:solidFill>
                    <a:ea typeface="微软雅黑" panose="020b0503020204020204" pitchFamily="34" charset="-122"/>
                  </a:rPr>
                  <a:t>v</a:t>
                </a:r>
                <a:r>
                  <a:rPr kumimoji="1" lang="en-US" altLang="zh-CN" sz="2400" baseline="-25000">
                    <a:solidFill>
                      <a:schemeClr val="bg1"/>
                    </a:solidFill>
                    <a:ea typeface="微软雅黑" panose="020b0503020204020204" pitchFamily="34" charset="-122"/>
                  </a:rPr>
                  <a:t>0</a:t>
                </a:r>
                <a:r>
                  <a:rPr kumimoji="1" lang="en-US" altLang="zh-CN" sz="2400" i="1">
                    <a:solidFill>
                      <a:schemeClr val="bg1"/>
                    </a:solidFill>
                    <a:ea typeface="微软雅黑" panose="020b0503020204020204" pitchFamily="34" charset="-122"/>
                  </a:rPr>
                  <a:t>t</a:t>
                </a:r>
                <a:r>
                  <a:rPr kumimoji="1" lang="zh-CN" altLang="en-US" sz="2400">
                    <a:solidFill>
                      <a:schemeClr val="bg1"/>
                    </a:solidFill>
                    <a:ea typeface="微软雅黑" panose="020b0503020204020204" pitchFamily="34" charset="-122"/>
                  </a:rPr>
                  <a:t>＋</a:t>
                </a:r>
                <a14:m>
                  <m:oMathPara>
                    <m:oMathParaPr>
                      <m:jc/>
                    </m:oMathParaPr>
                    <m:oMath>
                      <m:f>
                        <m:fPr>
                          <m:type m:val="bar"/>
                          <m:ctrlPr>
                            <a:rPr kumimoji="1" lang="en-US" altLang="zh-CN" sz="2400" i="1">
                              <a:solidFill>
                                <a:schemeClr val="bg1"/>
                              </a:solidFill>
                              <a:latin typeface="Cambria Math" panose="02040503050406030204" pitchFamily="18" charset="0"/>
                              <a:ea typeface="微软雅黑" pitchFamily="34" charset="-122"/>
                            </a:rPr>
                          </m:ctrlPr>
                        </m:fPr>
                        <m:num>
                          <m:r>
                            <m:rPr>
                              <m:sty m:val="p"/>
                            </m:rPr>
                            <a:rPr kumimoji="1" lang="en-US" altLang="zh-CN" sz="2400">
                              <a:solidFill>
                                <a:schemeClr val="bg1"/>
                              </a:solidFill>
                              <a:ea typeface="微软雅黑" pitchFamily="34" charset="-122"/>
                            </a:rPr>
                            <m:t>1</m:t>
                          </m:r>
                        </m:num>
                        <m:den>
                          <m:r>
                            <m:rPr>
                              <m:sty m:val="p"/>
                            </m:rPr>
                            <a:rPr kumimoji="1" lang="en-US" altLang="zh-CN" sz="2400">
                              <a:solidFill>
                                <a:schemeClr val="bg1"/>
                              </a:solidFill>
                              <a:ea typeface="微软雅黑" pitchFamily="34" charset="-122"/>
                            </a:rPr>
                            <m:t>2</m:t>
                          </m:r>
                        </m:den>
                      </m:f>
                    </m:oMath>
                  </m:oMathPara>
                </a14:m>
                <a:r>
                  <a:rPr kumimoji="1" lang="en-US" altLang="zh-CN" sz="2400" i="1">
                    <a:solidFill>
                      <a:schemeClr val="bg1"/>
                    </a:solidFill>
                    <a:ea typeface="微软雅黑" panose="020b0503020204020204" pitchFamily="34" charset="-122"/>
                  </a:rPr>
                  <a:t> </a:t>
                </a:r>
                <a:r>
                  <a:rPr kumimoji="1" lang="en-US" altLang="zh-CN" sz="2400" i="1" smtClean="0">
                    <a:solidFill>
                      <a:schemeClr val="bg1"/>
                    </a:solidFill>
                    <a:ea typeface="微软雅黑" panose="020b0503020204020204" pitchFamily="34" charset="-122"/>
                  </a:rPr>
                  <a:t>at</a:t>
                </a:r>
                <a:r>
                  <a:rPr kumimoji="1" lang="en-US" altLang="zh-CN" sz="2400" baseline="30000" smtClean="0">
                    <a:solidFill>
                      <a:schemeClr val="bg1"/>
                    </a:solidFill>
                    <a:ea typeface="微软雅黑" panose="020b0503020204020204" pitchFamily="34" charset="-122"/>
                  </a:rPr>
                  <a:t>2</a:t>
                </a:r>
              </a:p>
              <a:p>
                <a:pPr fontAlgn="base">
                  <a:spcBef>
                    <a:spcPct val="20000"/>
                  </a:spcBef>
                  <a:spcAft>
                    <a:spcPct val="0"/>
                  </a:spcAft>
                  <a:buClr>
                    <a:schemeClr val="bg1"/>
                  </a:buClr>
                  <a:buSzTx/>
                  <a:defRPr/>
                </a:pPr>
                <a:r>
                  <a:rPr kumimoji="1" lang="en-US" altLang="zh-CN" sz="2400">
                    <a:solidFill>
                      <a:schemeClr val="bg1"/>
                    </a:solidFill>
                    <a:ea typeface="微软雅黑" panose="020b0503020204020204" pitchFamily="34" charset="-122"/>
                  </a:rPr>
                  <a:t> </a:t>
                </a:r>
                <a:r>
                  <a:rPr kumimoji="1" lang="en-US" altLang="zh-CN" sz="2400" smtClean="0">
                    <a:solidFill>
                      <a:schemeClr val="bg1"/>
                    </a:solidFill>
                    <a:ea typeface="微软雅黑" panose="020b0503020204020204" pitchFamily="34" charset="-122"/>
                  </a:rPr>
                  <a:t>                                           </a:t>
                </a:r>
                <a:r>
                  <a:rPr kumimoji="1" lang="en-US" altLang="zh-CN" sz="2400" smtClean="0">
                    <a:solidFill>
                      <a:schemeClr val="bg1"/>
                    </a:solidFill>
                    <a:latin typeface="微软雅黑" panose="020b0503020204020204" pitchFamily="34" charset="-122"/>
                    <a:ea typeface="微软雅黑" panose="020b0503020204020204" pitchFamily="34" charset="-122"/>
                  </a:rPr>
                  <a:t>② </a:t>
                </a:r>
                <a:r>
                  <a:rPr kumimoji="1" lang="en-US" altLang="zh-CN" sz="2400" i="1">
                    <a:solidFill>
                      <a:schemeClr val="bg1"/>
                    </a:solidFill>
                    <a:ea typeface="微软雅黑" panose="020b0503020204020204" pitchFamily="34" charset="-122"/>
                  </a:rPr>
                  <a:t>x</a:t>
                </a:r>
                <a:r>
                  <a:rPr kumimoji="1" lang="zh-CN" altLang="en-US" sz="2400">
                    <a:solidFill>
                      <a:schemeClr val="bg1"/>
                    </a:solidFill>
                    <a:ea typeface="微软雅黑" panose="020b0503020204020204" pitchFamily="34" charset="-122"/>
                  </a:rPr>
                  <a:t>＝</a:t>
                </a:r>
                <a14:m>
                  <m:oMathPara>
                    <m:oMathParaPr>
                      <m:jc/>
                    </m:oMathParaPr>
                    <m:oMath>
                      <m:f>
                        <m:fPr>
                          <m:type m:val="bar"/>
                          <m:ctrlPr>
                            <a:rPr kumimoji="1" lang="en-US" altLang="zh-CN" sz="2400" i="1">
                              <a:solidFill>
                                <a:schemeClr val="bg1"/>
                              </a:solidFill>
                              <a:latin typeface="Cambria Math" panose="02040503050406030204" pitchFamily="18" charset="0"/>
                              <a:ea typeface="微软雅黑" pitchFamily="34" charset="-122"/>
                            </a:rPr>
                          </m:ctrlPr>
                        </m:fPr>
                        <m:num>
                          <m:r>
                            <m:rPr>
                              <m:sty m:val="p"/>
                            </m:rPr>
                            <a:rPr kumimoji="1" lang="en-US" altLang="zh-CN" sz="2400">
                              <a:solidFill>
                                <a:schemeClr val="bg1"/>
                              </a:solidFill>
                              <a:ea typeface="微软雅黑" pitchFamily="34" charset="-122"/>
                            </a:rPr>
                            <m:t>1</m:t>
                          </m:r>
                        </m:num>
                        <m:den>
                          <m:r>
                            <m:rPr>
                              <m:sty m:val="p"/>
                            </m:rPr>
                            <a:rPr kumimoji="1" lang="en-US" altLang="zh-CN" sz="2400">
                              <a:solidFill>
                                <a:schemeClr val="bg1"/>
                              </a:solidFill>
                              <a:ea typeface="微软雅黑" pitchFamily="34" charset="-122"/>
                            </a:rPr>
                            <m:t>2</m:t>
                          </m:r>
                        </m:den>
                      </m:f>
                    </m:oMath>
                  </m:oMathPara>
                </a14:m>
                <a:r>
                  <a:rPr kumimoji="1" lang="en-US" altLang="zh-CN" sz="2400">
                    <a:solidFill>
                      <a:schemeClr val="bg1"/>
                    </a:solidFill>
                    <a:ea typeface="微软雅黑" panose="020b0503020204020204" pitchFamily="34" charset="-122"/>
                  </a:rPr>
                  <a:t>(</a:t>
                </a:r>
                <a:r>
                  <a:rPr kumimoji="1" lang="en-US" altLang="zh-CN" sz="2400" i="1">
                    <a:solidFill>
                      <a:schemeClr val="bg1"/>
                    </a:solidFill>
                    <a:ea typeface="微软雅黑" panose="020b0503020204020204" pitchFamily="34" charset="-122"/>
                  </a:rPr>
                  <a:t>v</a:t>
                </a:r>
                <a:r>
                  <a:rPr kumimoji="1" lang="zh-CN" altLang="en-US" sz="2400">
                    <a:solidFill>
                      <a:schemeClr val="bg1"/>
                    </a:solidFill>
                    <a:ea typeface="微软雅黑" panose="020b0503020204020204" pitchFamily="34" charset="-122"/>
                  </a:rPr>
                  <a:t>＋</a:t>
                </a:r>
                <a:r>
                  <a:rPr kumimoji="1" lang="en-US" altLang="zh-CN" sz="2400" i="1" smtClean="0">
                    <a:solidFill>
                      <a:schemeClr val="bg1"/>
                    </a:solidFill>
                    <a:ea typeface="微软雅黑" panose="020b0503020204020204" pitchFamily="34" charset="-122"/>
                  </a:rPr>
                  <a:t>v</a:t>
                </a:r>
                <a:r>
                  <a:rPr kumimoji="1" lang="en-US" altLang="zh-CN" sz="2400" baseline="-25000" smtClean="0">
                    <a:solidFill>
                      <a:schemeClr val="bg1"/>
                    </a:solidFill>
                    <a:ea typeface="微软雅黑" panose="020b0503020204020204" pitchFamily="34" charset="-122"/>
                  </a:rPr>
                  <a:t>0</a:t>
                </a:r>
                <a:r>
                  <a:rPr kumimoji="1" lang="en-US" altLang="zh-CN" sz="2400" smtClean="0">
                    <a:solidFill>
                      <a:schemeClr val="bg1"/>
                    </a:solidFill>
                    <a:ea typeface="微软雅黑" panose="020b0503020204020204" pitchFamily="34" charset="-122"/>
                  </a:rPr>
                  <a:t>)</a:t>
                </a:r>
                <a:r>
                  <a:rPr kumimoji="1" lang="en-US" altLang="zh-CN" sz="2400" i="1" smtClean="0">
                    <a:solidFill>
                      <a:schemeClr val="bg1"/>
                    </a:solidFill>
                    <a:ea typeface="微软雅黑" panose="020b0503020204020204" pitchFamily="34" charset="-122"/>
                  </a:rPr>
                  <a:t>t</a:t>
                </a:r>
              </a:p>
              <a:p>
                <a:pPr fontAlgn="base">
                  <a:spcBef>
                    <a:spcPct val="20000"/>
                  </a:spcBef>
                  <a:spcAft>
                    <a:spcPct val="0"/>
                  </a:spcAft>
                  <a:buClr>
                    <a:schemeClr val="bg1"/>
                  </a:buClr>
                  <a:buSzTx/>
                  <a:defRPr/>
                </a:pPr>
                <a:r>
                  <a:rPr kumimoji="1" lang="en-US" altLang="zh-CN" sz="2400" i="1">
                    <a:solidFill>
                      <a:schemeClr val="bg1"/>
                    </a:solidFill>
                    <a:ea typeface="微软雅黑" panose="020b0503020204020204" pitchFamily="34" charset="-122"/>
                  </a:rPr>
                  <a:t> </a:t>
                </a:r>
                <a:r>
                  <a:rPr kumimoji="1" lang="en-US" altLang="zh-CN" sz="2400" i="1" smtClean="0">
                    <a:solidFill>
                      <a:schemeClr val="bg1"/>
                    </a:solidFill>
                    <a:ea typeface="微软雅黑" panose="020b0503020204020204" pitchFamily="34" charset="-122"/>
                  </a:rPr>
                  <a:t>                                           </a:t>
                </a:r>
                <a:r>
                  <a:rPr kumimoji="1" lang="en-US" altLang="zh-CN" sz="2400" smtClean="0">
                    <a:solidFill>
                      <a:schemeClr val="bg1"/>
                    </a:solidFill>
                    <a:latin typeface="微软雅黑" panose="020b0503020204020204" pitchFamily="34" charset="-122"/>
                    <a:ea typeface="微软雅黑" panose="020b0503020204020204" pitchFamily="34" charset="-122"/>
                  </a:rPr>
                  <a:t>③ </a:t>
                </a:r>
                <a:r>
                  <a:rPr lang="en-US" altLang="zh-CN" sz="2400" i="1" kern="0" smtClean="0">
                    <a:solidFill>
                      <a:schemeClr val="bg1"/>
                    </a:solidFill>
                  </a:rPr>
                  <a:t>x</a:t>
                </a:r>
                <a14:m>
                  <m:oMathPara>
                    <m:oMathParaPr>
                      <m:jc/>
                    </m:oMathParaPr>
                    <m:oMath>
                      <m:r>
                        <a:rPr lang="zh-CN" altLang="en-US" sz="2400" i="1">
                          <a:solidFill>
                            <a:schemeClr val="bg1"/>
                          </a:solidFill>
                          <a:latin typeface="Cambria Math" panose="02040503050406030204" pitchFamily="18" charset="0"/>
                        </a:rPr>
                        <m:t>＝</m:t>
                      </m:r>
                      <m:acc>
                        <m:accPr>
                          <m:chr m:val="̅"/>
                          <m:ctrlPr>
                            <a:rPr lang="zh-CN" altLang="en-US" sz="2400" i="1">
                              <a:solidFill>
                                <a:schemeClr val="bg1"/>
                              </a:solidFill>
                              <a:latin typeface="Cambria Math" panose="02040503050406030204" pitchFamily="18" charset="0"/>
                            </a:rPr>
                          </m:ctrlPr>
                        </m:accPr>
                        <m:e>
                          <m:r>
                            <a:rPr lang="en-US" altLang="zh-CN" sz="2400" i="1">
                              <a:solidFill>
                                <a:schemeClr val="bg1"/>
                              </a:solidFill>
                            </a:rPr>
                            <m:t>𝑣</m:t>
                          </m:r>
                        </m:e>
                      </m:acc>
                    </m:oMath>
                  </m:oMathPara>
                </a14:m>
                <a:r>
                  <a:rPr kumimoji="1" lang="en-US" altLang="zh-CN" sz="2400" i="1" smtClean="0">
                    <a:solidFill>
                      <a:schemeClr val="bg1"/>
                    </a:solidFill>
                    <a:ea typeface="微软雅黑" panose="020b0503020204020204" pitchFamily="34" charset="-122"/>
                  </a:rPr>
                  <a:t>t</a:t>
                </a:r>
              </a:p>
              <a:p>
                <a:pPr fontAlgn="base">
                  <a:lnSpc>
                    <a:spcPct val="150000"/>
                  </a:lnSpc>
                  <a:spcBef>
                    <a:spcPct val="20000"/>
                  </a:spcBef>
                  <a:spcAft>
                    <a:spcPct val="0"/>
                  </a:spcAft>
                  <a:buClr>
                    <a:schemeClr val="bg1"/>
                  </a:buClr>
                  <a:buSzTx/>
                  <a:defRPr/>
                </a:pPr>
                <a:r>
                  <a:rPr kumimoji="1" lang="zh-CN" altLang="en-US" sz="2400" smtClean="0">
                    <a:solidFill>
                      <a:schemeClr val="bg1"/>
                    </a:solidFill>
                    <a:ea typeface="微软雅黑" panose="020b0503020204020204" pitchFamily="34" charset="-122"/>
                  </a:rPr>
                  <a:t>（</a:t>
                </a:r>
                <a:r>
                  <a:rPr kumimoji="1" lang="en-US" altLang="zh-CN" sz="2400" smtClean="0">
                    <a:solidFill>
                      <a:schemeClr val="bg1"/>
                    </a:solidFill>
                    <a:ea typeface="微软雅黑" panose="020b0503020204020204" pitchFamily="34" charset="-122"/>
                  </a:rPr>
                  <a:t>4</a:t>
                </a:r>
                <a:r>
                  <a:rPr kumimoji="1" lang="zh-CN" altLang="en-US" sz="2400" smtClean="0">
                    <a:solidFill>
                      <a:schemeClr val="bg1"/>
                    </a:solidFill>
                    <a:ea typeface="微软雅黑" panose="020b0503020204020204" pitchFamily="34" charset="-122"/>
                  </a:rPr>
                  <a:t>）</a:t>
                </a:r>
                <a:r>
                  <a:rPr lang="zh-CN" altLang="en-US" sz="2400" kern="0">
                    <a:solidFill>
                      <a:prstClr val="white"/>
                    </a:solidFill>
                    <a:latin typeface="微软雅黑" panose="020b0503020204020204" pitchFamily="34" charset="-122"/>
                  </a:rPr>
                  <a:t>匀变速直线运动相邻相等时间间隔内的位移</a:t>
                </a:r>
                <a:r>
                  <a:rPr lang="zh-CN" altLang="en-US" sz="2400" kern="0" smtClean="0">
                    <a:solidFill>
                      <a:prstClr val="white"/>
                    </a:solidFill>
                    <a:latin typeface="微软雅黑" panose="020b0503020204020204" pitchFamily="34" charset="-122"/>
                  </a:rPr>
                  <a:t>差：</a:t>
                </a:r>
                <a:r>
                  <a:rPr lang="en-US" altLang="zh-CN" sz="2400" i="1" kern="0">
                    <a:solidFill>
                      <a:schemeClr val="bg1"/>
                    </a:solidFill>
                  </a:rPr>
                  <a:t>x</a:t>
                </a:r>
                <a:r>
                  <a:rPr lang="en-US" altLang="zh-CN" sz="2400" kern="0" baseline="-25000">
                    <a:solidFill>
                      <a:schemeClr val="bg1"/>
                    </a:solidFill>
                  </a:rPr>
                  <a:t>N</a:t>
                </a:r>
                <a:r>
                  <a:rPr lang="zh-CN" altLang="en-US" sz="2400" kern="0">
                    <a:solidFill>
                      <a:schemeClr val="bg1"/>
                    </a:solidFill>
                  </a:rPr>
                  <a:t>－</a:t>
                </a:r>
                <a:r>
                  <a:rPr lang="en-US" altLang="zh-CN" sz="2400" i="1" kern="0">
                    <a:solidFill>
                      <a:schemeClr val="bg1"/>
                    </a:solidFill>
                  </a:rPr>
                  <a:t>x</a:t>
                </a:r>
                <a:r>
                  <a:rPr lang="en-US" altLang="zh-CN" sz="2400" kern="0" baseline="-25000">
                    <a:solidFill>
                      <a:schemeClr val="bg1"/>
                    </a:solidFill>
                  </a:rPr>
                  <a:t>N-1</a:t>
                </a:r>
                <a:r>
                  <a:rPr lang="zh-CN" altLang="en-US" sz="2400" kern="0">
                    <a:solidFill>
                      <a:schemeClr val="bg1"/>
                    </a:solidFill>
                  </a:rPr>
                  <a:t>＝</a:t>
                </a:r>
                <a:r>
                  <a:rPr lang="en-US" altLang="zh-CN" sz="2400" i="1" kern="0" smtClean="0">
                    <a:solidFill>
                      <a:schemeClr val="bg1"/>
                    </a:solidFill>
                  </a:rPr>
                  <a:t>aT</a:t>
                </a:r>
                <a:r>
                  <a:rPr lang="en-US" altLang="zh-CN" sz="2400" kern="0" baseline="30000" smtClean="0">
                    <a:solidFill>
                      <a:schemeClr val="bg1"/>
                    </a:solidFill>
                  </a:rPr>
                  <a:t>2</a:t>
                </a:r>
                <a:endParaRPr kumimoji="1" lang="zh-CN" altLang="en-US" sz="2400">
                  <a:solidFill>
                    <a:schemeClr val="bg1"/>
                  </a:solidFill>
                  <a:ea typeface="微软雅黑" panose="020b0503020204020204" pitchFamily="34" charset="-122"/>
                </a:endParaRPr>
              </a:p>
              <a:p>
                <a:pPr fontAlgn="base">
                  <a:lnSpc>
                    <a:spcPct val="150000"/>
                  </a:lnSpc>
                  <a:spcBef>
                    <a:spcPct val="20000"/>
                  </a:spcBef>
                  <a:spcAft>
                    <a:spcPct val="0"/>
                  </a:spcAft>
                  <a:buClr>
                    <a:schemeClr val="bg1"/>
                  </a:buClr>
                  <a:buSzTx/>
                  <a:defRPr/>
                </a:pPr>
                <a:endParaRPr kumimoji="1" lang="zh-CN" altLang="en-US" sz="2400">
                  <a:solidFill>
                    <a:schemeClr val="bg1"/>
                  </a:solidFill>
                  <a:ea typeface="微软雅黑" panose="020b0503020204020204" pitchFamily="34" charset="-122"/>
                </a:endParaRPr>
              </a:p>
              <a:p>
                <a:pPr fontAlgn="base">
                  <a:lnSpc>
                    <a:spcPct val="150000"/>
                  </a:lnSpc>
                  <a:spcBef>
                    <a:spcPct val="20000"/>
                  </a:spcBef>
                  <a:spcAft>
                    <a:spcPct val="0"/>
                  </a:spcAft>
                  <a:buClr>
                    <a:schemeClr val="bg1"/>
                  </a:buClr>
                  <a:buSzTx/>
                  <a:defRPr/>
                </a:pPr>
                <a:endParaRPr kumimoji="1" lang="zh-CN" altLang="en-US" sz="2400">
                  <a:solidFill>
                    <a:schemeClr val="bg1"/>
                  </a:solidFill>
                  <a:ea typeface="微软雅黑" panose="020b0503020204020204" pitchFamily="34" charset="-122"/>
                </a:endParaRPr>
              </a:p>
              <a:p>
                <a:pPr lvl="0" fontAlgn="base">
                  <a:lnSpc>
                    <a:spcPct val="150000"/>
                  </a:lnSpc>
                  <a:spcBef>
                    <a:spcPct val="20000"/>
                  </a:spcBef>
                  <a:spcAft>
                    <a:spcPct val="0"/>
                  </a:spcAft>
                  <a:buClr>
                    <a:schemeClr val="bg1"/>
                  </a:buClr>
                  <a:buSzTx/>
                  <a:defRPr/>
                </a:pPr>
                <a:endPar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custDataLst>
                  <p:tags r:id="rId8"/>
                </p:custDataLst>
              </p:nvPr>
            </p:nvSpPr>
            <p:spPr>
              <a:xfrm>
                <a:off x="468000" y="754167"/>
                <a:ext cx="10583931" cy="6896375"/>
              </a:xfrm>
              <a:prstGeom prst="rect">
                <a:avLst/>
              </a:prstGeom>
              <a:blipFill>
                <a:blip r:embed="rId9"/>
                <a:stretch>
                  <a:fillRect l="-922" r="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852037"/>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620957"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科学漫步</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2" name="矩形 11">
            <a:extLst>
              <a:ext uri="{FF2B5EF4-FFF2-40B4-BE49-F238E27FC236}">
                <a16:creationId xmlns:a16="http://schemas.microsoft.com/office/drawing/2014/main" xmlns="" id="{D3F54E3C-5F42-417C-AE88-0272A34B3FA7}"/>
              </a:ext>
            </a:extLst>
          </p:cNvPr>
          <p:cNvSpPr/>
          <p:nvPr>
            <p:custDataLst>
              <p:tags r:id="rId7"/>
            </p:custDataLst>
          </p:nvPr>
        </p:nvSpPr>
        <p:spPr>
          <a:xfrm>
            <a:off x="468313" y="1791903"/>
            <a:ext cx="10583862" cy="2862322"/>
          </a:xfrm>
          <a:prstGeom prst="rect">
            <a:avLst/>
          </a:prstGeom>
          <a:ln w="19050">
            <a:noFill/>
            <a:prstDash val="dashDot"/>
          </a:ln>
        </p:spPr>
        <p:txBody>
          <a:bodyPr wrap="square">
            <a:spAutoFit/>
          </a:bodyPr>
          <a:lstStyle/>
          <a:p>
            <a:pPr lvl="0" algn="just" defTabSz="864017">
              <a:lnSpc>
                <a:spcPct val="150000"/>
              </a:lnSpc>
            </a:pPr>
            <a:r>
              <a:rPr lang="zh-CN" altLang="en-US" sz="2400" kern="100">
                <a:solidFill>
                  <a:schemeClr val="bg1"/>
                </a:solidFill>
                <a:latin typeface="Times New Roman" panose="02020603050405020304" pitchFamily="18" charset="0"/>
                <a:ea typeface="微软雅黑" panose="020b0503020204020204" pitchFamily="34" charset="-122"/>
                <a:cs typeface="Times New Roman"/>
              </a:rPr>
              <a:t>问题</a:t>
            </a:r>
            <a:r>
              <a:rPr lang="en-US" altLang="zh-CN" sz="2400" kern="100">
                <a:solidFill>
                  <a:schemeClr val="bg1"/>
                </a:solidFill>
                <a:latin typeface="Times New Roman" panose="02020603050405020304" pitchFamily="18" charset="0"/>
                <a:ea typeface="微软雅黑" panose="020b0503020204020204" pitchFamily="34" charset="-122"/>
                <a:cs typeface="Times New Roman"/>
              </a:rPr>
              <a:t>1</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：伽利略如何用逻辑推理揭示亚里士多德观点的矛盾？</a:t>
            </a:r>
            <a:endParaRPr lang="en-US" altLang="zh-CN" sz="2400" kern="100">
              <a:solidFill>
                <a:schemeClr val="bg1"/>
              </a:solidFill>
              <a:latin typeface="Times New Roman" panose="02020603050405020304" pitchFamily="18" charset="0"/>
              <a:ea typeface="微软雅黑" panose="020b0503020204020204" pitchFamily="34" charset="-122"/>
              <a:cs typeface="Times New Roman"/>
            </a:endParaRPr>
          </a:p>
          <a:p>
            <a:pPr lvl="0" algn="just" defTabSz="864017">
              <a:lnSpc>
                <a:spcPct val="150000"/>
              </a:lnSpc>
            </a:pPr>
            <a:r>
              <a:rPr lang="zh-CN" altLang="en-US" sz="2400" kern="100">
                <a:solidFill>
                  <a:schemeClr val="bg1"/>
                </a:solidFill>
                <a:latin typeface="Times New Roman" panose="02020603050405020304" pitchFamily="18" charset="0"/>
                <a:ea typeface="微软雅黑" panose="020b0503020204020204" pitchFamily="34" charset="-122"/>
                <a:cs typeface="Times New Roman"/>
              </a:rPr>
              <a:t>问题</a:t>
            </a:r>
            <a:r>
              <a:rPr lang="en-US" altLang="zh-CN" sz="2400" kern="100">
                <a:solidFill>
                  <a:schemeClr val="bg1"/>
                </a:solidFill>
                <a:latin typeface="Times New Roman" panose="02020603050405020304" pitchFamily="18" charset="0"/>
                <a:ea typeface="微软雅黑" panose="020b0503020204020204" pitchFamily="34" charset="-122"/>
                <a:cs typeface="Times New Roman"/>
              </a:rPr>
              <a:t>2</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：为何猜想自由落体速度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v</a:t>
            </a:r>
            <a:r>
              <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t </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和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v</a:t>
            </a:r>
            <a:r>
              <a:rPr lang="zh-CN" altLang="en-US" sz="2400" smtClean="0">
                <a:solidFill>
                  <a:schemeClr val="bg1"/>
                </a:solidFill>
                <a:latin typeface="Times New Roman" panose="02020603050405020304" pitchFamily="18" charset="0"/>
                <a:ea typeface="微软雅黑" panose="020b0503020204020204" pitchFamily="34" charset="-122"/>
              </a:rPr>
              <a:t>∝</a:t>
            </a:r>
            <a:r>
              <a:rPr lang="en-US" altLang="zh-CN" sz="2400" i="1" kern="100" smtClean="0">
                <a:solidFill>
                  <a:schemeClr val="bg1"/>
                </a:solidFill>
                <a:latin typeface="Times New Roman" panose="02020603050405020304" pitchFamily="18" charset="0"/>
                <a:ea typeface="微软雅黑" panose="020b0503020204020204" pitchFamily="34" charset="-122"/>
                <a:cs typeface="Times New Roman"/>
              </a:rPr>
              <a:t>x </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两种可能，为何判断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v</a:t>
            </a:r>
            <a:r>
              <a:rPr lang="zh-CN" altLang="en-US" sz="2400" smtClean="0">
                <a:solidFill>
                  <a:schemeClr val="bg1"/>
                </a:solidFill>
                <a:latin typeface="Times New Roman" panose="02020603050405020304" pitchFamily="18" charset="0"/>
                <a:ea typeface="微软雅黑" panose="020b0503020204020204" pitchFamily="34" charset="-122"/>
              </a:rPr>
              <a:t>∝</a:t>
            </a:r>
            <a:r>
              <a:rPr lang="en-US" altLang="zh-CN" sz="2400" i="1" kern="100" smtClean="0">
                <a:solidFill>
                  <a:schemeClr val="bg1"/>
                </a:solidFill>
                <a:latin typeface="Times New Roman" panose="02020603050405020304" pitchFamily="18" charset="0"/>
                <a:ea typeface="微软雅黑" panose="020b0503020204020204" pitchFamily="34" charset="-122"/>
                <a:cs typeface="Times New Roman"/>
              </a:rPr>
              <a:t>x </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不正确？</a:t>
            </a:r>
            <a:endParaRPr lang="en-US" altLang="zh-CN" sz="2400" kern="100">
              <a:solidFill>
                <a:schemeClr val="bg1"/>
              </a:solidFill>
              <a:latin typeface="Times New Roman" panose="02020603050405020304" pitchFamily="18" charset="0"/>
              <a:ea typeface="微软雅黑" panose="020b0503020204020204" pitchFamily="34" charset="-122"/>
              <a:cs typeface="Times New Roman"/>
            </a:endParaRPr>
          </a:p>
          <a:p>
            <a:pPr lvl="0" algn="just" defTabSz="864017">
              <a:lnSpc>
                <a:spcPct val="150000"/>
              </a:lnSpc>
            </a:pPr>
            <a:r>
              <a:rPr lang="zh-CN" altLang="en-US" sz="2400" kern="100">
                <a:solidFill>
                  <a:schemeClr val="bg1"/>
                </a:solidFill>
                <a:latin typeface="Times New Roman" panose="02020603050405020304" pitchFamily="18" charset="0"/>
                <a:ea typeface="微软雅黑" panose="020b0503020204020204" pitchFamily="34" charset="-122"/>
                <a:cs typeface="Times New Roman"/>
              </a:rPr>
              <a:t>问题</a:t>
            </a:r>
            <a:r>
              <a:rPr lang="en-US" altLang="zh-CN" sz="2400" kern="100">
                <a:solidFill>
                  <a:schemeClr val="bg1"/>
                </a:solidFill>
                <a:latin typeface="Times New Roman" panose="02020603050405020304" pitchFamily="18" charset="0"/>
                <a:ea typeface="微软雅黑" panose="020b0503020204020204" pitchFamily="34" charset="-122"/>
                <a:cs typeface="Times New Roman"/>
              </a:rPr>
              <a:t>3</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：为何检验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v</a:t>
            </a:r>
            <a:r>
              <a:rPr lang="zh-CN" altLang="en-US" sz="2400">
                <a:solidFill>
                  <a:schemeClr val="bg1"/>
                </a:solidFill>
                <a:latin typeface="Times New Roman" panose="02020603050405020304" pitchFamily="18" charset="0"/>
                <a:ea typeface="微软雅黑" panose="020b0503020204020204" pitchFamily="34" charset="-122"/>
              </a:rPr>
              <a:t>∝</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t </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，即是检验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x</a:t>
            </a:r>
            <a:r>
              <a:rPr lang="zh-CN" altLang="en-US" sz="2400">
                <a:solidFill>
                  <a:schemeClr val="bg1"/>
                </a:solidFill>
                <a:latin typeface="Times New Roman" panose="02020603050405020304" pitchFamily="18" charset="0"/>
                <a:ea typeface="微软雅黑" panose="020b0503020204020204" pitchFamily="34" charset="-122"/>
              </a:rPr>
              <a:t>∝</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t</a:t>
            </a:r>
            <a:r>
              <a:rPr lang="en-US" altLang="zh-CN" sz="2400" kern="100" baseline="30000">
                <a:solidFill>
                  <a:schemeClr val="bg1"/>
                </a:solidFill>
                <a:latin typeface="Times New Roman" panose="02020603050405020304" pitchFamily="18" charset="0"/>
                <a:ea typeface="微软雅黑" panose="020b0503020204020204" pitchFamily="34" charset="-122"/>
                <a:cs typeface="Times New Roman"/>
              </a:rPr>
              <a:t>2  </a:t>
            </a:r>
            <a:r>
              <a:rPr lang="en-US" altLang="zh-CN" sz="2400" kern="100">
                <a:solidFill>
                  <a:schemeClr val="bg1"/>
                </a:solidFill>
                <a:latin typeface="微软雅黑" panose="020b0503020204020204" pitchFamily="34" charset="-122"/>
                <a:ea typeface="微软雅黑" panose="020b0503020204020204" pitchFamily="34" charset="-122"/>
                <a:cs typeface="Times New Roman"/>
              </a:rPr>
              <a:t>?</a:t>
            </a:r>
            <a:r>
              <a:rPr lang="en-US" altLang="zh-CN" sz="2400" kern="100" baseline="30000">
                <a:solidFill>
                  <a:schemeClr val="bg1"/>
                </a:solidFill>
                <a:latin typeface="Times New Roman" panose="02020603050405020304" pitchFamily="18" charset="0"/>
                <a:ea typeface="微软雅黑" panose="020b0503020204020204" pitchFamily="34" charset="-122"/>
                <a:cs typeface="Times New Roman"/>
              </a:rPr>
              <a:t> </a:t>
            </a:r>
            <a:endParaRPr lang="en-US" altLang="zh-CN" sz="2400" kern="100" baseline="30000">
              <a:solidFill>
                <a:schemeClr val="bg1"/>
              </a:solidFill>
              <a:latin typeface="Times New Roman" panose="02020603050405020304" pitchFamily="18" charset="0"/>
              <a:ea typeface="微软雅黑" panose="020b0503020204020204" pitchFamily="34" charset="-122"/>
              <a:cs typeface="Times New Roman"/>
            </a:endParaRPr>
          </a:p>
          <a:p>
            <a:pPr lvl="0" algn="just" defTabSz="864017">
              <a:lnSpc>
                <a:spcPct val="150000"/>
              </a:lnSpc>
            </a:pPr>
            <a:r>
              <a:rPr lang="zh-CN" altLang="en-US" sz="2400" kern="100">
                <a:solidFill>
                  <a:schemeClr val="bg1"/>
                </a:solidFill>
                <a:latin typeface="Times New Roman" panose="02020603050405020304" pitchFamily="18" charset="0"/>
                <a:ea typeface="微软雅黑" panose="020b0503020204020204" pitchFamily="34" charset="-122"/>
                <a:cs typeface="Times New Roman"/>
              </a:rPr>
              <a:t>问题</a:t>
            </a:r>
            <a:r>
              <a:rPr lang="en-US" altLang="zh-CN" sz="2400" kern="100">
                <a:solidFill>
                  <a:schemeClr val="bg1"/>
                </a:solidFill>
                <a:latin typeface="Times New Roman" panose="02020603050405020304" pitchFamily="18" charset="0"/>
                <a:ea typeface="微软雅黑" panose="020b0503020204020204" pitchFamily="34" charset="-122"/>
                <a:cs typeface="Times New Roman"/>
              </a:rPr>
              <a:t>4</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：如何设计可行实验检验 </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x</a:t>
            </a:r>
            <a:r>
              <a:rPr lang="zh-CN" altLang="en-US" sz="2400">
                <a:solidFill>
                  <a:schemeClr val="bg1"/>
                </a:solidFill>
                <a:latin typeface="Times New Roman" panose="02020603050405020304" pitchFamily="18" charset="0"/>
                <a:ea typeface="微软雅黑" panose="020b0503020204020204" pitchFamily="34" charset="-122"/>
              </a:rPr>
              <a:t>∝</a:t>
            </a:r>
            <a:r>
              <a:rPr lang="en-US" altLang="zh-CN" sz="2400" i="1" kern="100">
                <a:solidFill>
                  <a:schemeClr val="bg1"/>
                </a:solidFill>
                <a:latin typeface="Times New Roman" panose="02020603050405020304" pitchFamily="18" charset="0"/>
                <a:ea typeface="微软雅黑" panose="020b0503020204020204" pitchFamily="34" charset="-122"/>
                <a:cs typeface="Times New Roman"/>
              </a:rPr>
              <a:t>t</a:t>
            </a:r>
            <a:r>
              <a:rPr lang="en-US" altLang="zh-CN" sz="2400" kern="100" baseline="30000">
                <a:solidFill>
                  <a:schemeClr val="bg1"/>
                </a:solidFill>
                <a:latin typeface="Times New Roman" panose="02020603050405020304" pitchFamily="18" charset="0"/>
                <a:ea typeface="微软雅黑" panose="020b0503020204020204" pitchFamily="34" charset="-122"/>
                <a:cs typeface="Times New Roman"/>
              </a:rPr>
              <a:t>2</a:t>
            </a:r>
            <a:r>
              <a:rPr lang="en-US" altLang="zh-CN" sz="2400" kern="100">
                <a:solidFill>
                  <a:schemeClr val="bg1"/>
                </a:solidFill>
                <a:latin typeface="微软雅黑" panose="020b0503020204020204" pitchFamily="34" charset="-122"/>
                <a:ea typeface="微软雅黑" panose="020b0503020204020204" pitchFamily="34" charset="-122"/>
                <a:cs typeface="Times New Roman"/>
              </a:rPr>
              <a:t>  ?</a:t>
            </a:r>
            <a:endParaRPr lang="en-US" altLang="zh-CN" sz="2400" kern="100">
              <a:solidFill>
                <a:schemeClr val="bg1"/>
              </a:solidFill>
              <a:latin typeface="微软雅黑" panose="020b0503020204020204" pitchFamily="34" charset="-122"/>
              <a:ea typeface="微软雅黑" panose="020b0503020204020204" pitchFamily="34" charset="-122"/>
              <a:cs typeface="Times New Roman"/>
            </a:endParaRPr>
          </a:p>
          <a:p>
            <a:pPr lvl="0" defTabSz="864017">
              <a:lnSpc>
                <a:spcPct val="150000"/>
              </a:lnSpc>
            </a:pPr>
            <a:r>
              <a:rPr lang="zh-CN" altLang="en-US" sz="2400" kern="100">
                <a:solidFill>
                  <a:schemeClr val="bg1"/>
                </a:solidFill>
                <a:latin typeface="Times New Roman" panose="02020603050405020304" pitchFamily="18" charset="0"/>
                <a:ea typeface="微软雅黑" panose="020b0503020204020204" pitchFamily="34" charset="-122"/>
                <a:cs typeface="Times New Roman"/>
              </a:rPr>
              <a:t>问题</a:t>
            </a:r>
            <a:r>
              <a:rPr lang="en-US" altLang="zh-CN" sz="2400" kern="100">
                <a:solidFill>
                  <a:schemeClr val="bg1"/>
                </a:solidFill>
                <a:latin typeface="Times New Roman" panose="02020603050405020304" pitchFamily="18" charset="0"/>
                <a:ea typeface="微软雅黑" panose="020b0503020204020204" pitchFamily="34" charset="-122"/>
                <a:cs typeface="Times New Roman"/>
              </a:rPr>
              <a:t>5</a:t>
            </a:r>
            <a:r>
              <a:rPr lang="zh-CN" altLang="en-US" sz="2400" kern="100">
                <a:solidFill>
                  <a:schemeClr val="bg1"/>
                </a:solidFill>
                <a:latin typeface="Times New Roman" panose="02020603050405020304" pitchFamily="18" charset="0"/>
                <a:ea typeface="微软雅黑" panose="020b0503020204020204" pitchFamily="34" charset="-122"/>
                <a:cs typeface="Times New Roman"/>
              </a:rPr>
              <a:t>：如何由斜面实验的结论外推到落体运动的规律？</a:t>
            </a:r>
            <a:endParaRPr lang="en-US" altLang="zh-CN" sz="2400" kern="100">
              <a:solidFill>
                <a:schemeClr val="bg1"/>
              </a:solidFill>
              <a:latin typeface="Times New Roman" panose="02020603050405020304" pitchFamily="18" charset="0"/>
              <a:ea typeface="微软雅黑" panose="020b0503020204020204" pitchFamily="34" charset="-122"/>
              <a:cs typeface="Times New Roman"/>
            </a:endParaRPr>
          </a:p>
        </p:txBody>
      </p:sp>
      <p:sp>
        <p:nvSpPr>
          <p:cNvPr id="13" name="矩形 12"/>
          <p:cNvSpPr/>
          <p:nvPr>
            <p:custDataLst>
              <p:tags r:id="rId8"/>
            </p:custDataLst>
          </p:nvPr>
        </p:nvSpPr>
        <p:spPr>
          <a:xfrm>
            <a:off x="468245" y="1274487"/>
            <a:ext cx="10583930" cy="580865"/>
          </a:xfrm>
          <a:prstGeom prst="rect">
            <a:avLst/>
          </a:prstGeom>
        </p:spPr>
        <p:txBody>
          <a:bodyPr wrap="square">
            <a:spAutoFit/>
          </a:bodyPr>
          <a:lstStyle/>
          <a:p>
            <a:pPr fontAlgn="base">
              <a:lnSpc>
                <a:spcPct val="150000"/>
              </a:lnSpc>
              <a:spcBef>
                <a:spcPct val="20000"/>
              </a:spcBef>
              <a:spcAft>
                <a:spcPct val="0"/>
              </a:spcAft>
              <a:buClr>
                <a:srgbClr val="DC5900"/>
              </a:buClr>
              <a:buSzPct val="75000"/>
              <a:defRPr/>
            </a:pPr>
            <a:r>
              <a:rPr lang="zh-CN" altLang="en-US" sz="2400" kern="0" smtClean="0">
                <a:solidFill>
                  <a:schemeClr val="bg1"/>
                </a:solidFill>
              </a:rPr>
              <a:t>阅读课本 </a:t>
            </a:r>
            <a:r>
              <a:rPr lang="en-US" altLang="zh-CN" sz="2400" kern="0" smtClean="0">
                <a:solidFill>
                  <a:schemeClr val="bg1"/>
                </a:solidFill>
              </a:rPr>
              <a:t>P48 </a:t>
            </a:r>
            <a:r>
              <a:rPr lang="zh-CN" altLang="en-US" sz="2400" kern="0" smtClean="0">
                <a:solidFill>
                  <a:schemeClr val="bg1"/>
                </a:solidFill>
              </a:rPr>
              <a:t>页材料思考：</a:t>
            </a:r>
            <a:endParaRPr lang="zh-CN" altLang="en-US" sz="2400" kern="0">
              <a:solidFill>
                <a:schemeClr val="bg1"/>
              </a:solidFill>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9"/>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471774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024639"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2800" kern="0" smtClean="0">
                <a:solidFill>
                  <a:prstClr val="white"/>
                </a:solidFill>
                <a:ea typeface="+mj-ea"/>
              </a:rPr>
              <a:t>STSE</a:t>
            </a:r>
            <a:endParaRPr kumimoji="0" lang="zh-CN" altLang="en-US" sz="2800" b="0" i="0" u="none" strike="noStrike" kern="0" cap="none" spc="0" normalizeH="0" baseline="0" noProof="0" smtClean="0">
              <a:ln>
                <a:noFill/>
              </a:ln>
              <a:solidFill>
                <a:prstClr val="white"/>
              </a:solidFill>
              <a:effectLst/>
              <a:uLnTx/>
              <a:uFillTx/>
              <a:ea typeface="+mj-ea"/>
            </a:endParaRPr>
          </a:p>
        </p:txBody>
      </p:sp>
      <p:sp>
        <p:nvSpPr>
          <p:cNvPr id="13" name="矩形 12"/>
          <p:cNvSpPr/>
          <p:nvPr>
            <p:custDataLst>
              <p:tags r:id="rId7"/>
            </p:custDataLst>
          </p:nvPr>
        </p:nvSpPr>
        <p:spPr>
          <a:xfrm>
            <a:off x="468245" y="1274487"/>
            <a:ext cx="10583930" cy="580865"/>
          </a:xfrm>
          <a:prstGeom prst="rect">
            <a:avLst/>
          </a:prstGeom>
        </p:spPr>
        <p:txBody>
          <a:bodyPr wrap="square">
            <a:spAutoFit/>
          </a:bodyPr>
          <a:lstStyle/>
          <a:p>
            <a:pPr algn="ctr" fontAlgn="base">
              <a:lnSpc>
                <a:spcPct val="150000"/>
              </a:lnSpc>
              <a:spcBef>
                <a:spcPct val="20000"/>
              </a:spcBef>
              <a:spcAft>
                <a:spcPct val="0"/>
              </a:spcAft>
              <a:buClr>
                <a:srgbClr val="DC5900"/>
              </a:buClr>
              <a:buSzPct val="75000"/>
              <a:defRPr/>
            </a:pPr>
            <a:r>
              <a:rPr lang="zh-CN" altLang="en-US" sz="2400" kern="0" smtClean="0">
                <a:solidFill>
                  <a:schemeClr val="bg1"/>
                </a:solidFill>
              </a:rPr>
              <a:t>从伽利略的一生看科学与社会</a:t>
            </a:r>
            <a:endParaRPr lang="zh-CN" altLang="en-US" sz="2400" kern="0">
              <a:solidFill>
                <a:schemeClr val="bg1"/>
              </a:solidFill>
            </a:endParaRPr>
          </a:p>
        </p:txBody>
      </p:sp>
      <p:pic>
        <p:nvPicPr>
          <p:cNvPr id="2" name="图片 1"/>
          <p:cNvPicPr>
            <a:picLocks noChangeAspect="1"/>
          </p:cNvPicPr>
          <p:nvPr>
            <p:custDataLst>
              <p:tags r:id="rId9"/>
            </p:custDataLst>
          </p:nvPr>
        </p:nvPicPr>
        <p:blipFill>
          <a:blip r:embed="rId8"/>
          <a:stretch>
            <a:fillRect/>
          </a:stretch>
        </p:blipFill>
        <p:spPr>
          <a:xfrm>
            <a:off x="3197623" y="1865400"/>
            <a:ext cx="5125242" cy="3557133"/>
          </a:xfrm>
          <a:prstGeom prst="rect">
            <a:avLst/>
          </a:prstGeom>
        </p:spPr>
      </p:pic>
      <p:sp>
        <p:nvSpPr>
          <p:cNvPr id="10" name="矩形 9"/>
          <p:cNvSpPr/>
          <p:nvPr>
            <p:custDataLst>
              <p:tags r:id="rId10"/>
            </p:custDataLst>
          </p:nvPr>
        </p:nvSpPr>
        <p:spPr>
          <a:xfrm>
            <a:off x="473444" y="5376014"/>
            <a:ext cx="10583930" cy="580865"/>
          </a:xfrm>
          <a:prstGeom prst="rect">
            <a:avLst/>
          </a:prstGeom>
        </p:spPr>
        <p:txBody>
          <a:bodyPr wrap="square">
            <a:spAutoFit/>
          </a:bodyPr>
          <a:lstStyle/>
          <a:p>
            <a:pPr algn="ctr" fontAlgn="base">
              <a:lnSpc>
                <a:spcPct val="150000"/>
              </a:lnSpc>
              <a:spcBef>
                <a:spcPct val="20000"/>
              </a:spcBef>
              <a:spcAft>
                <a:spcPct val="0"/>
              </a:spcAft>
              <a:buClr>
                <a:srgbClr val="DC5900"/>
              </a:buClr>
              <a:buSzPct val="75000"/>
              <a:defRPr/>
            </a:pPr>
            <a:r>
              <a:rPr lang="zh-CN" altLang="en-US" sz="2400" kern="0" smtClean="0">
                <a:solidFill>
                  <a:schemeClr val="bg1"/>
                </a:solidFill>
              </a:rPr>
              <a:t>伽利略制作了天文望远镜</a:t>
            </a:r>
            <a:endParaRPr lang="zh-CN" altLang="en-US" sz="2400" kern="0">
              <a:solidFill>
                <a:schemeClr val="bg1"/>
              </a:solidFill>
            </a:endParaRPr>
          </a:p>
        </p:txBody>
      </p:sp>
      <p:sp>
        <p:nvSpPr>
          <p:cNvPr id="11" name="文本框 10">
            <a:extLst>
              <a:ext uri="{FF2B5EF4-FFF2-40B4-BE49-F238E27FC236}">
                <a16:creationId xmlns:a16="http://schemas.microsoft.com/office/drawing/2014/main" xmlns="" id="{D68DA85B-BD58-493C-9FE4-DB276E66FC6B}"/>
              </a:ext>
            </a:extLst>
          </p:cNvPr>
          <p:cNvSpPr txBox="1"/>
          <p:nvPr>
            <p:custDataLst>
              <p:tags r:id="rId11"/>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自由落体加速度</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014114288"/>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6"/>
            </p:custDataLst>
          </p:nvPr>
        </p:nvSpPr>
        <p:spPr>
          <a:xfrm>
            <a:off x="468243" y="745287"/>
            <a:ext cx="10583931" cy="1902059"/>
          </a:xfrm>
          <a:prstGeom prst="rect">
            <a:avLst/>
          </a:prstGeom>
        </p:spPr>
        <p:txBody>
          <a:bodyPr wrap="square">
            <a:spAutoFit/>
          </a:bodyPr>
          <a:lstStyle/>
          <a:p>
            <a:pPr lvl="0" fontAlgn="base">
              <a:lnSpc>
                <a:spcPct val="150000"/>
              </a:lnSpc>
              <a:spcBef>
                <a:spcPct val="20000"/>
              </a:spcBef>
              <a:spcAft>
                <a:spcPct val="0"/>
              </a:spcAft>
              <a:buClr>
                <a:schemeClr val="bg1"/>
              </a:buClr>
              <a:buSzTx/>
              <a:defRPr/>
            </a:pPr>
            <a:r>
              <a:rPr lang="en-US" altLang="zh-CN" sz="2400" kern="0" smtClean="0">
                <a:solidFill>
                  <a:schemeClr val="bg1"/>
                </a:solidFill>
                <a:cs typeface="Times New Roman" panose="02020603050405020304" pitchFamily="18" charset="0"/>
              </a:rPr>
              <a:t>1</a:t>
            </a:r>
            <a:r>
              <a:rPr lang="zh-CN" altLang="en-US" sz="2400" kern="0" smtClean="0">
                <a:solidFill>
                  <a:schemeClr val="bg1"/>
                </a:solidFill>
                <a:cs typeface="Times New Roman" panose="02020603050405020304" pitchFamily="18" charset="0"/>
              </a:rPr>
              <a:t>．自由落体运动</a:t>
            </a:r>
            <a:endParaRPr kumimoji="1" lang="en-US" altLang="zh-CN" sz="2400" smtClean="0">
              <a:solidFill>
                <a:schemeClr val="bg1"/>
              </a:solidFill>
              <a:ea typeface="微软雅黑" panose="020b0503020204020204" pitchFamily="34" charset="-122"/>
            </a:endParaRPr>
          </a:p>
          <a:p>
            <a:pPr lvl="0" fontAlgn="base">
              <a:lnSpc>
                <a:spcPct val="150000"/>
              </a:lnSpc>
              <a:spcBef>
                <a:spcPct val="20000"/>
              </a:spcBef>
              <a:spcAft>
                <a:spcPct val="0"/>
              </a:spcAft>
              <a:buClr>
                <a:schemeClr val="bg1"/>
              </a:buClr>
              <a:buSzTx/>
              <a:defRPr/>
            </a:pPr>
            <a:r>
              <a:rPr kumimoji="1" lang="en-US" altLang="zh-CN" sz="2400" smtClean="0">
                <a:solidFill>
                  <a:schemeClr val="bg1"/>
                </a:solidFill>
                <a:ea typeface="微软雅黑" panose="020b0503020204020204" pitchFamily="34" charset="-122"/>
              </a:rPr>
              <a:t>2</a:t>
            </a:r>
            <a:r>
              <a:rPr kumimoji="1" lang="zh-CN" altLang="en-US" sz="2400" smtClean="0">
                <a:solidFill>
                  <a:schemeClr val="bg1"/>
                </a:solidFill>
                <a:ea typeface="微软雅黑" panose="020b0503020204020204" pitchFamily="34" charset="-122"/>
              </a:rPr>
              <a:t>．自由落体运动的规律</a:t>
            </a:r>
            <a:endParaRPr kumimoji="1" lang="en-US" altLang="zh-CN" sz="2400" smtClean="0">
              <a:solidFill>
                <a:schemeClr val="bg1"/>
              </a:solidFill>
              <a:ea typeface="微软雅黑" panose="020b0503020204020204" pitchFamily="34" charset="-122"/>
            </a:endParaRPr>
          </a:p>
          <a:p>
            <a:pPr lvl="0" fontAlgn="base">
              <a:lnSpc>
                <a:spcPct val="150000"/>
              </a:lnSpc>
              <a:spcBef>
                <a:spcPct val="20000"/>
              </a:spcBef>
              <a:spcAft>
                <a:spcPct val="0"/>
              </a:spcAft>
              <a:buClr>
                <a:schemeClr val="bg1"/>
              </a:buClr>
              <a:buSzTx/>
              <a:defRPr/>
            </a:pPr>
            <a:r>
              <a:rPr kumimoji="1" lang="en-US" altLang="zh-CN" sz="2400" smtClean="0">
                <a:solidFill>
                  <a:schemeClr val="bg1"/>
                </a:solidFill>
                <a:ea typeface="微软雅黑" panose="020b0503020204020204" pitchFamily="34" charset="-122"/>
              </a:rPr>
              <a:t>3</a:t>
            </a:r>
            <a:r>
              <a:rPr kumimoji="1" lang="zh-CN" altLang="en-US" sz="2400" smtClean="0">
                <a:solidFill>
                  <a:schemeClr val="bg1"/>
                </a:solidFill>
                <a:ea typeface="微软雅黑" panose="020b0503020204020204" pitchFamily="34" charset="-122"/>
              </a:rPr>
              <a:t>．重力加速度</a:t>
            </a:r>
            <a:endParaRPr kumimoji="1" lang="en-US" altLang="zh-CN" sz="2400" smtClean="0">
              <a:solidFill>
                <a:schemeClr val="bg1"/>
              </a:solidFill>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7"/>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三、小结</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686331910"/>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xmlns="" id="{D68DA85B-BD58-493C-9FE4-DB276E66FC6B}"/>
              </a:ext>
            </a:extLst>
          </p:cNvPr>
          <p:cNvSpPr txBox="1"/>
          <p:nvPr>
            <p:custDataLst>
              <p:tags r:id="rId6"/>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mc:AlternateContent>
        <mc:Choice Requires="a14">
          <p:sp>
            <p:nvSpPr>
              <p:cNvPr id="11" name="Text Box 285"/>
              <p:cNvSpPr txBox="1">
                <a:spLocks noChangeArrowheads="1"/>
              </p:cNvSpPr>
              <p:nvPr>
                <p:custDataLst>
                  <p:tags r:id="rId7"/>
                </p:custDataLst>
              </p:nvPr>
            </p:nvSpPr>
            <p:spPr bwMode="auto">
              <a:xfrm>
                <a:off x="479862" y="2506148"/>
                <a:ext cx="10581161" cy="2082686"/>
              </a:xfrm>
              <a:prstGeom prst="rect">
                <a:avLst/>
              </a:prstGeom>
              <a:noFill/>
              <a:ln w="9525">
                <a:noFill/>
                <a:miter lim="800000"/>
              </a:ln>
              <a:effectLst/>
            </p:spPr>
            <p:txBody>
              <a:bodyPr wrap="square">
                <a:spAutoFit/>
              </a:bodyPr>
              <a:lstStyle/>
              <a:p>
                <a:pPr>
                  <a:lnSpc>
                    <a:spcPct val="150000"/>
                  </a:lnSpc>
                  <a:spcBef>
                    <a:spcPct val="50000"/>
                  </a:spcBef>
                </a:pPr>
                <a:r>
                  <a:rPr lang="zh-CN" altLang="en-US" sz="2400" smtClean="0">
                    <a:solidFill>
                      <a:srgbClr val="00CCFF"/>
                    </a:solidFill>
                    <a:ea typeface="微软雅黑" panose="020b0503020204020204" pitchFamily="34" charset="-122"/>
                  </a:rPr>
                  <a:t>答</a:t>
                </a:r>
                <a:r>
                  <a:rPr lang="zh-CN" altLang="en-US" sz="2400" smtClean="0">
                    <a:solidFill>
                      <a:srgbClr val="00CCFF"/>
                    </a:solidFill>
                    <a:ea typeface="微软雅黑" panose="020b0503020204020204" pitchFamily="34" charset="-122"/>
                    <a:sym typeface="Wingdings" panose="05000000000000000000" pitchFamily="2" charset="2"/>
                  </a:rPr>
                  <a:t>：石块下落做自由落体运动，设井口到水面的距离为 </a:t>
                </a:r>
                <a:r>
                  <a:rPr lang="en-US" altLang="zh-CN" sz="2400" i="1" smtClean="0">
                    <a:solidFill>
                      <a:srgbClr val="00CCFF"/>
                    </a:solidFill>
                    <a:ea typeface="微软雅黑" panose="020b0503020204020204" pitchFamily="34" charset="-122"/>
                    <a:sym typeface="Wingdings" panose="05000000000000000000" pitchFamily="2" charset="2"/>
                  </a:rPr>
                  <a:t>x</a:t>
                </a:r>
                <a:r>
                  <a:rPr lang="zh-CN" altLang="en-US" sz="2400" smtClean="0">
                    <a:solidFill>
                      <a:srgbClr val="00CCFF"/>
                    </a:solidFill>
                    <a:ea typeface="微软雅黑" panose="020b0503020204020204" pitchFamily="34" charset="-122"/>
                    <a:sym typeface="Wingdings" panose="05000000000000000000" pitchFamily="2" charset="2"/>
                  </a:rPr>
                  <a:t>，石块下落到水面所用时间为 </a:t>
                </a:r>
                <a:r>
                  <a:rPr lang="en-US" altLang="zh-CN" sz="2400" smtClean="0">
                    <a:solidFill>
                      <a:srgbClr val="00CCFF"/>
                    </a:solidFill>
                    <a:ea typeface="微软雅黑" panose="020b0503020204020204" pitchFamily="34" charset="-122"/>
                    <a:sym typeface="Wingdings" panose="05000000000000000000" pitchFamily="2" charset="2"/>
                  </a:rPr>
                  <a:t>t </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i="1" smtClean="0">
                    <a:solidFill>
                      <a:srgbClr val="00CCFF"/>
                    </a:solidFill>
                    <a:ea typeface="微软雅黑" panose="020b0503020204020204" pitchFamily="34" charset="-122"/>
                    <a:sym typeface="Wingdings" panose="05000000000000000000" pitchFamily="2" charset="2"/>
                  </a:rPr>
                  <a:t>x</a:t>
                </a:r>
                <a:r>
                  <a:rPr lang="zh-CN" altLang="en-US" sz="2400" smtClean="0">
                    <a:solidFill>
                      <a:srgbClr val="00CCFF"/>
                    </a:solidFill>
                    <a:ea typeface="微软雅黑" panose="020b0503020204020204" pitchFamily="34" charset="-122"/>
                    <a:sym typeface="Wingdings" panose="05000000000000000000" pitchFamily="2" charset="2"/>
                  </a:rPr>
                  <a:t>＝</a:t>
                </a:r>
                <a14:m>
                  <m:oMathPara>
                    <m:oMathParaPr>
                      <m:jc/>
                    </m:oMathParaPr>
                    <m:oMath>
                      <m:f>
                        <m:fPr>
                          <m:type m:val="bar"/>
                          <m:ctrlPr>
                            <a:rPr lang="en-US" altLang="zh-CN" sz="2400" i="1" smtClean="0">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b="0" i="0" smtClean="0">
                              <a:solidFill>
                                <a:srgbClr val="00CCFF"/>
                              </a:solidFill>
                              <a:ea typeface="微软雅黑" pitchFamily="34" charset="-122"/>
                              <a:sym typeface="Wingdings" pitchFamily="2" charset="2"/>
                            </a:rPr>
                            <m:t>1</m:t>
                          </m:r>
                        </m:num>
                        <m:den>
                          <m:r>
                            <m:rPr>
                              <m:sty m:val="p"/>
                            </m:rPr>
                            <a:rPr lang="en-US" altLang="zh-CN" sz="2400" b="0" i="0" smtClean="0">
                              <a:solidFill>
                                <a:srgbClr val="00CCFF"/>
                              </a:solidFill>
                              <a:ea typeface="微软雅黑" pitchFamily="34" charset="-122"/>
                              <a:sym typeface="Wingdings" pitchFamily="2" charset="2"/>
                            </a:rPr>
                            <m:t>2</m:t>
                          </m:r>
                        </m:den>
                      </m:f>
                    </m:oMath>
                  </m:oMathPara>
                </a14:m>
                <a:r>
                  <a:rPr lang="zh-CN" altLang="en-US" sz="2400" baseline="-25000" smtClean="0">
                    <a:solidFill>
                      <a:srgbClr val="00CCFF"/>
                    </a:solidFill>
                    <a:ea typeface="微软雅黑" panose="020b0503020204020204" pitchFamily="34" charset="-122"/>
                  </a:rPr>
                  <a:t> </a:t>
                </a:r>
                <a:r>
                  <a:rPr lang="en-US" altLang="zh-CN" sz="2400" i="1" smtClean="0">
                    <a:solidFill>
                      <a:srgbClr val="00CCFF"/>
                    </a:solidFill>
                    <a:ea typeface="微软雅黑" panose="020b0503020204020204" pitchFamily="34" charset="-122"/>
                  </a:rPr>
                  <a:t>gt</a:t>
                </a:r>
                <a:r>
                  <a:rPr lang="en-US" altLang="zh-CN" sz="2400" baseline="30000" smtClean="0">
                    <a:solidFill>
                      <a:srgbClr val="00CCFF"/>
                    </a:solidFill>
                    <a:ea typeface="微软雅黑" panose="020b0503020204020204" pitchFamily="34" charset="-122"/>
                  </a:rPr>
                  <a:t>2</a:t>
                </a:r>
                <a:r>
                  <a:rPr lang="en-US" altLang="zh-CN" sz="2400" smtClean="0">
                    <a:solidFill>
                      <a:srgbClr val="00CCFF"/>
                    </a:solidFill>
                    <a:ea typeface="微软雅黑" panose="020b0503020204020204" pitchFamily="34" charset="-122"/>
                  </a:rPr>
                  <a:t> </a:t>
                </a:r>
                <a:r>
                  <a:rPr lang="zh-CN" altLang="en-US" sz="2400" smtClean="0">
                    <a:solidFill>
                      <a:srgbClr val="00CCFF"/>
                    </a:solidFill>
                    <a:ea typeface="微软雅黑" panose="020b0503020204020204" pitchFamily="34" charset="-122"/>
                  </a:rPr>
                  <a:t>，代入数据得：</a:t>
                </a:r>
                <a:r>
                  <a:rPr lang="en-US" altLang="zh-CN" sz="2400" i="1" smtClean="0">
                    <a:solidFill>
                      <a:srgbClr val="00CCFF"/>
                    </a:solidFill>
                    <a:ea typeface="微软雅黑" panose="020b0503020204020204" pitchFamily="34" charset="-122"/>
                  </a:rPr>
                  <a:t>x</a:t>
                </a:r>
                <a:r>
                  <a:rPr lang="zh-CN" altLang="en-US" sz="2400" smtClean="0">
                    <a:solidFill>
                      <a:srgbClr val="00CCFF"/>
                    </a:solidFill>
                    <a:ea typeface="微软雅黑" panose="020b0503020204020204" pitchFamily="34" charset="-122"/>
                  </a:rPr>
                  <a:t>＝</a:t>
                </a:r>
                <a:r>
                  <a:rPr lang="en-US" altLang="zh-CN" sz="2400" smtClean="0">
                    <a:solidFill>
                      <a:srgbClr val="00CCFF"/>
                    </a:solidFill>
                    <a:ea typeface="微软雅黑" panose="020b0503020204020204" pitchFamily="34" charset="-122"/>
                  </a:rPr>
                  <a:t>31.25 m </a:t>
                </a:r>
                <a:r>
                  <a:rPr lang="zh-CN" altLang="en-US" sz="2400" smtClean="0">
                    <a:solidFill>
                      <a:srgbClr val="00CCFF"/>
                    </a:solidFill>
                    <a:ea typeface="微软雅黑" panose="020b0503020204020204" pitchFamily="34" charset="-122"/>
                  </a:rPr>
                  <a:t>。由于声音传播需要一段时间，所以石块下落到水面所用的时间要小于 </a:t>
                </a:r>
                <a:r>
                  <a:rPr lang="en-US" altLang="zh-CN" sz="2400" smtClean="0">
                    <a:solidFill>
                      <a:srgbClr val="00CCFF"/>
                    </a:solidFill>
                    <a:ea typeface="微软雅黑" panose="020b0503020204020204" pitchFamily="34" charset="-122"/>
                  </a:rPr>
                  <a:t>2.5 s </a:t>
                </a:r>
                <a:r>
                  <a:rPr lang="zh-CN" altLang="en-US" sz="2400" smtClean="0">
                    <a:solidFill>
                      <a:srgbClr val="00CCFF"/>
                    </a:solidFill>
                    <a:ea typeface="微软雅黑" panose="020b0503020204020204" pitchFamily="34" charset="-122"/>
                  </a:rPr>
                  <a:t>，因此估算的距离偏大。</a:t>
                </a:r>
                <a:endParaRPr lang="zh-CN" altLang="en-US" sz="2400">
                  <a:solidFill>
                    <a:srgbClr val="00CCFF"/>
                  </a:solidFill>
                  <a:ea typeface="微软雅黑" panose="020b0503020204020204" pitchFamily="34" charset="-122"/>
                </a:endParaRPr>
              </a:p>
            </p:txBody>
          </p:sp>
        </mc:Choice>
        <mc:Fallback>
          <p:sp>
            <p:nvSpPr>
              <p:cNvPr id="11" name="Text Box 285"/>
              <p:cNvSpPr txBox="1">
                <a:spLocks noRot="1" noChangeAspect="1" noMove="1" noResize="1" noEditPoints="1" noAdjustHandles="1" noChangeArrowheads="1" noChangeShapeType="1" noTextEdit="1"/>
              </p:cNvSpPr>
              <p:nvPr>
                <p:custDataLst>
                  <p:tags r:id="rId8"/>
                </p:custDataLst>
              </p:nvPr>
            </p:nvSpPr>
            <p:spPr bwMode="auto">
              <a:xfrm>
                <a:off x="479862" y="2506148"/>
                <a:ext cx="10581161" cy="2082686"/>
              </a:xfrm>
              <a:prstGeom prst="rect">
                <a:avLst/>
              </a:prstGeom>
              <a:blipFill>
                <a:blip r:embed="rId9"/>
                <a:stretch>
                  <a:fillRect l="-922" r="0" b="-2632"/>
                </a:stretch>
              </a:blipFill>
              <a:ln w="9525">
                <a:noFill/>
                <a:miter lim="800000"/>
              </a:ln>
              <a:effectLst/>
            </p:spPr>
            <p:txBody>
              <a:bodyPr/>
              <a:lstStyle/>
              <a:p>
                <a:r>
                  <a:rPr lang="zh-CN" altLang="en-US">
                    <a:noFill/>
                  </a:rPr>
                  <a:t> </a:t>
                </a:r>
              </a:p>
            </p:txBody>
          </p:sp>
        </mc:Fallback>
      </mc:AlternateContent>
      <p:sp>
        <p:nvSpPr>
          <p:cNvPr id="9" name="矩形 8"/>
          <p:cNvSpPr/>
          <p:nvPr>
            <p:custDataLst>
              <p:tags r:id="rId10"/>
            </p:custDataLst>
          </p:nvPr>
        </p:nvSpPr>
        <p:spPr>
          <a:xfrm>
            <a:off x="477092" y="751822"/>
            <a:ext cx="10583931" cy="1754326"/>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en-US" altLang="zh-CN" sz="2400" kern="0" smtClean="0">
                <a:solidFill>
                  <a:schemeClr val="bg1"/>
                </a:solidFill>
              </a:rPr>
              <a:t>1</a:t>
            </a:r>
            <a:r>
              <a:rPr lang="zh-CN" altLang="en-US" sz="2400" kern="0" smtClean="0">
                <a:solidFill>
                  <a:schemeClr val="bg1"/>
                </a:solidFill>
              </a:rPr>
              <a:t>．为了测出井口到水面的距离，让一个小石块从井口自由落下，经过 </a:t>
            </a:r>
            <a:r>
              <a:rPr lang="en-US" altLang="zh-CN" sz="2400" kern="0" smtClean="0">
                <a:solidFill>
                  <a:schemeClr val="bg1"/>
                </a:solidFill>
              </a:rPr>
              <a:t>2.5 s </a:t>
            </a:r>
            <a:r>
              <a:rPr lang="zh-CN" altLang="en-US" sz="2400" kern="0" smtClean="0">
                <a:solidFill>
                  <a:schemeClr val="bg1"/>
                </a:solidFill>
              </a:rPr>
              <a:t>后听到石块击水的声音，估算井口到水面的距离。考虑到声音在空气中传播需要一定的时间，估算结果是偏大还是偏小，</a:t>
            </a:r>
            <a:r>
              <a:rPr lang="en-US" altLang="zh-CN" sz="2400" i="1" kern="0" smtClean="0">
                <a:solidFill>
                  <a:schemeClr val="bg1"/>
                </a:solidFill>
              </a:rPr>
              <a:t>g </a:t>
            </a:r>
            <a:r>
              <a:rPr lang="zh-CN" altLang="en-US" sz="2400" kern="0" smtClean="0">
                <a:solidFill>
                  <a:schemeClr val="bg1"/>
                </a:solidFill>
              </a:rPr>
              <a:t>取 </a:t>
            </a:r>
            <a:r>
              <a:rPr lang="en-US" altLang="zh-CN" sz="2400" kern="0" smtClean="0">
                <a:solidFill>
                  <a:schemeClr val="bg1"/>
                </a:solidFill>
              </a:rPr>
              <a:t>10 m/s</a:t>
            </a:r>
            <a:r>
              <a:rPr lang="en-US" altLang="zh-CN" sz="2400" kern="0" baseline="30000" smtClean="0">
                <a:solidFill>
                  <a:schemeClr val="bg1"/>
                </a:solidFill>
              </a:rPr>
              <a:t>2</a:t>
            </a:r>
            <a:r>
              <a:rPr lang="en-US" altLang="zh-CN" sz="2400" kern="0" smtClean="0">
                <a:solidFill>
                  <a:schemeClr val="bg1"/>
                </a:solidFill>
              </a:rPr>
              <a:t> </a:t>
            </a:r>
            <a:r>
              <a:rPr lang="zh-CN" altLang="en-US" sz="2400" kern="0" smtClean="0">
                <a:solidFill>
                  <a:schemeClr val="bg1"/>
                </a:solidFill>
              </a:rPr>
              <a:t>。</a:t>
            </a:r>
            <a:endParaRPr lang="zh-CN" altLang="en-US" sz="2400" kern="0">
              <a:solidFill>
                <a:schemeClr val="bg1"/>
              </a:solidFill>
            </a:endParaRPr>
          </a:p>
        </p:txBody>
      </p:sp>
    </p:spTree>
    <p:extLst>
      <p:ext uri="{BB962C8B-B14F-4D97-AF65-F5344CB8AC3E}">
        <p14:creationId xmlns:p14="http://schemas.microsoft.com/office/powerpoint/2010/main" val="2449544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11" name="Text Box 285"/>
              <p:cNvSpPr txBox="1">
                <a:spLocks noChangeArrowheads="1"/>
              </p:cNvSpPr>
              <p:nvPr>
                <p:custDataLst>
                  <p:tags r:id="rId6"/>
                </p:custDataLst>
              </p:nvPr>
            </p:nvSpPr>
            <p:spPr bwMode="auto">
              <a:xfrm>
                <a:off x="468313" y="3078818"/>
                <a:ext cx="8906799" cy="2965042"/>
              </a:xfrm>
              <a:prstGeom prst="rect">
                <a:avLst/>
              </a:prstGeom>
              <a:noFill/>
              <a:ln w="9525">
                <a:noFill/>
                <a:miter lim="800000"/>
              </a:ln>
              <a:effectLst/>
            </p:spPr>
            <p:txBody>
              <a:bodyPr wrap="square">
                <a:spAutoFit/>
              </a:bodyPr>
              <a:lstStyle/>
              <a:p>
                <a:pPr algn="just">
                  <a:lnSpc>
                    <a:spcPct val="150000"/>
                  </a:lnSpc>
                  <a:spcBef>
                    <a:spcPct val="50000"/>
                  </a:spcBef>
                </a:pPr>
                <a:r>
                  <a:rPr lang="zh-CN" altLang="en-US" sz="2400" smtClean="0">
                    <a:solidFill>
                      <a:srgbClr val="00CCFF"/>
                    </a:solidFill>
                    <a:ea typeface="微软雅黑" panose="020b0503020204020204" pitchFamily="34" charset="-122"/>
                  </a:rPr>
                  <a:t>答</a:t>
                </a:r>
                <a:r>
                  <a:rPr lang="zh-CN" altLang="en-US" sz="2400" smtClean="0">
                    <a:solidFill>
                      <a:srgbClr val="00CCFF"/>
                    </a:solidFill>
                    <a:ea typeface="微软雅黑" panose="020b0503020204020204" pitchFamily="34" charset="-122"/>
                    <a:sym typeface="Wingdings" panose="05000000000000000000" pitchFamily="2" charset="2"/>
                  </a:rPr>
                  <a:t>：从图中可以看出，径迹表示的长度约为 </a:t>
                </a:r>
                <a:r>
                  <a:rPr lang="el-GR" altLang="zh-CN" sz="2400" smtClean="0">
                    <a:solidFill>
                      <a:srgbClr val="00CCFF"/>
                    </a:solidFill>
                    <a:ea typeface="微软雅黑" panose="020b0503020204020204" pitchFamily="34" charset="-122"/>
                    <a:sym typeface="Wingdings" panose="05000000000000000000" pitchFamily="2" charset="2"/>
                  </a:rPr>
                  <a:t>Δ</a:t>
                </a:r>
                <a:r>
                  <a:rPr lang="en-US" altLang="zh-CN" sz="2400" i="1" smtClean="0">
                    <a:solidFill>
                      <a:srgbClr val="00CCFF"/>
                    </a:solidFill>
                    <a:ea typeface="微软雅黑" panose="020b0503020204020204" pitchFamily="34" charset="-122"/>
                    <a:sym typeface="Wingdings" panose="05000000000000000000" pitchFamily="2" charset="2"/>
                  </a:rPr>
                  <a:t>x</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0.12 m</a:t>
                </a:r>
                <a:r>
                  <a:rPr lang="zh-CN" altLang="en-US" sz="2400" smtClean="0">
                    <a:solidFill>
                      <a:srgbClr val="00CCFF"/>
                    </a:solidFill>
                    <a:ea typeface="微软雅黑" panose="020b0503020204020204" pitchFamily="34" charset="-122"/>
                    <a:sym typeface="Wingdings" panose="05000000000000000000" pitchFamily="2" charset="2"/>
                  </a:rPr>
                  <a:t>，起落点距</a:t>
                </a:r>
                <a:r>
                  <a:rPr lang="en-US" altLang="zh-CN" sz="2400" smtClean="0">
                    <a:solidFill>
                      <a:srgbClr val="00CCFF"/>
                    </a:solidFill>
                    <a:ea typeface="微软雅黑" panose="020b0503020204020204" pitchFamily="34" charset="-122"/>
                    <a:sym typeface="Wingdings" panose="05000000000000000000" pitchFamily="2" charset="2"/>
                  </a:rPr>
                  <a:t>A</a:t>
                </a:r>
                <a:r>
                  <a:rPr lang="zh-CN" altLang="en-US" sz="2400" smtClean="0">
                    <a:solidFill>
                      <a:srgbClr val="00CCFF"/>
                    </a:solidFill>
                    <a:ea typeface="微软雅黑" panose="020b0503020204020204" pitchFamily="34" charset="-122"/>
                    <a:sym typeface="Wingdings" panose="05000000000000000000" pitchFamily="2" charset="2"/>
                  </a:rPr>
                  <a:t>的距离 </a:t>
                </a:r>
                <a:r>
                  <a:rPr lang="en-US" altLang="zh-CN" sz="2400" i="1" smtClean="0">
                    <a:solidFill>
                      <a:srgbClr val="00CCFF"/>
                    </a:solidFill>
                    <a:ea typeface="微软雅黑" panose="020b0503020204020204" pitchFamily="34" charset="-122"/>
                    <a:sym typeface="Wingdings" panose="05000000000000000000" pitchFamily="2" charset="2"/>
                  </a:rPr>
                  <a:t>x</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2m</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i="1" smtClean="0">
                    <a:solidFill>
                      <a:srgbClr val="00CCFF"/>
                    </a:solidFill>
                    <a:ea typeface="微软雅黑" panose="020b0503020204020204" pitchFamily="34" charset="-122"/>
                    <a:sym typeface="Wingdings" panose="05000000000000000000" pitchFamily="2" charset="2"/>
                  </a:rPr>
                  <a:t>x</a:t>
                </a:r>
                <a:r>
                  <a:rPr lang="zh-CN" altLang="en-US" sz="2400" smtClean="0">
                    <a:solidFill>
                      <a:srgbClr val="00CCFF"/>
                    </a:solidFill>
                    <a:ea typeface="微软雅黑" panose="020b0503020204020204" pitchFamily="34" charset="-122"/>
                    <a:sym typeface="Wingdings" panose="05000000000000000000" pitchFamily="2" charset="2"/>
                  </a:rPr>
                  <a:t>＝</a:t>
                </a:r>
                <a14:m>
                  <m:oMathPara>
                    <m:oMathParaPr>
                      <m:jc/>
                    </m:oMathParaPr>
                    <m:oMath>
                      <m:f>
                        <m:fPr>
                          <m:type m:val="bar"/>
                          <m:ctrlPr>
                            <a:rPr lang="en-US" altLang="zh-CN" sz="2400" i="1" smtClean="0">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b="0" i="0" smtClean="0">
                              <a:solidFill>
                                <a:srgbClr val="00CCFF"/>
                              </a:solidFill>
                              <a:ea typeface="微软雅黑" pitchFamily="34" charset="-122"/>
                              <a:sym typeface="Wingdings" pitchFamily="2" charset="2"/>
                            </a:rPr>
                            <m:t>1</m:t>
                          </m:r>
                        </m:num>
                        <m:den>
                          <m:r>
                            <m:rPr>
                              <m:sty m:val="p"/>
                            </m:rPr>
                            <a:rPr lang="en-US" altLang="zh-CN" sz="2400" b="0" i="0" smtClean="0">
                              <a:solidFill>
                                <a:srgbClr val="00CCFF"/>
                              </a:solidFill>
                              <a:ea typeface="微软雅黑" pitchFamily="34" charset="-122"/>
                              <a:sym typeface="Wingdings" pitchFamily="2" charset="2"/>
                            </a:rPr>
                            <m:t>2</m:t>
                          </m:r>
                        </m:den>
                      </m:f>
                    </m:oMath>
                  </m:oMathPara>
                </a14:m>
                <a:r>
                  <a:rPr lang="en-US" altLang="zh-CN" sz="2400" smtClean="0">
                    <a:solidFill>
                      <a:srgbClr val="00CCFF"/>
                    </a:solidFill>
                    <a:ea typeface="微软雅黑" panose="020b0503020204020204" pitchFamily="34" charset="-122"/>
                  </a:rPr>
                  <a:t> </a:t>
                </a:r>
                <a:r>
                  <a:rPr lang="en-US" altLang="zh-CN" sz="2400" i="1" smtClean="0">
                    <a:solidFill>
                      <a:srgbClr val="00CCFF"/>
                    </a:solidFill>
                    <a:ea typeface="微软雅黑" panose="020b0503020204020204" pitchFamily="34" charset="-122"/>
                  </a:rPr>
                  <a:t>gt</a:t>
                </a:r>
                <a:r>
                  <a:rPr lang="en-US" altLang="zh-CN" sz="2400" baseline="30000" smtClean="0">
                    <a:solidFill>
                      <a:srgbClr val="00CCFF"/>
                    </a:solidFill>
                    <a:ea typeface="微软雅黑" panose="020b0503020204020204" pitchFamily="34" charset="-122"/>
                  </a:rPr>
                  <a:t>2</a:t>
                </a:r>
                <a:r>
                  <a:rPr lang="zh-CN" altLang="en-US" sz="2400" smtClean="0">
                    <a:solidFill>
                      <a:srgbClr val="00CCFF"/>
                    </a:solidFill>
                    <a:ea typeface="微软雅黑" panose="020b0503020204020204" pitchFamily="34" charset="-122"/>
                  </a:rPr>
                  <a:t>，从起落点到 </a:t>
                </a:r>
                <a:r>
                  <a:rPr lang="en-US" altLang="zh-CN" sz="2400" i="1" smtClean="0">
                    <a:solidFill>
                      <a:srgbClr val="00CCFF"/>
                    </a:solidFill>
                    <a:ea typeface="微软雅黑" panose="020b0503020204020204" pitchFamily="34" charset="-122"/>
                  </a:rPr>
                  <a:t>A </a:t>
                </a:r>
                <a:r>
                  <a:rPr lang="zh-CN" altLang="en-US" sz="2400" smtClean="0">
                    <a:solidFill>
                      <a:srgbClr val="00CCFF"/>
                    </a:solidFill>
                    <a:ea typeface="微软雅黑" panose="020b0503020204020204" pitchFamily="34" charset="-122"/>
                  </a:rPr>
                  <a:t>点的时间：</a:t>
                </a:r>
                <a:r>
                  <a:rPr lang="en-US" altLang="zh-CN" sz="2400" smtClean="0">
                    <a:solidFill>
                      <a:srgbClr val="00CCFF"/>
                    </a:solidFill>
                    <a:ea typeface="微软雅黑" panose="020b0503020204020204" pitchFamily="34" charset="-122"/>
                  </a:rPr>
                  <a:t>t</a:t>
                </a:r>
                <a14:m>
                  <m:oMathPara>
                    <m:oMathParaPr>
                      <m:jc/>
                    </m:oMathParaPr>
                    <m:oMath>
                      <m:r>
                        <a:rPr lang="en-US" altLang="zh-CN" sz="2400" i="1" smtClean="0">
                          <a:solidFill>
                            <a:srgbClr val="00CCFF"/>
                          </a:solidFill>
                          <a:latin typeface="Cambria Math" panose="02040503050406030204" pitchFamily="18" charset="0"/>
                          <a:ea typeface="Cambria Math" panose="02040503050406030204" pitchFamily="18" charset="0"/>
                        </a:rPr>
                        <m:t>≈</m:t>
                      </m:r>
                    </m:oMath>
                  </m:oMathPara>
                </a14:m>
                <a:r>
                  <a:rPr lang="en-US" altLang="zh-CN" sz="2400" smtClean="0">
                    <a:solidFill>
                      <a:srgbClr val="00CCFF"/>
                    </a:solidFill>
                    <a:ea typeface="微软雅黑" panose="020b0503020204020204" pitchFamily="34" charset="-122"/>
                  </a:rPr>
                  <a:t> 0.6324 s </a:t>
                </a:r>
                <a:r>
                  <a:rPr lang="zh-CN" altLang="en-US" sz="2400" smtClean="0">
                    <a:solidFill>
                      <a:srgbClr val="00CCFF"/>
                    </a:solidFill>
                    <a:ea typeface="微软雅黑" panose="020b0503020204020204" pitchFamily="34" charset="-122"/>
                  </a:rPr>
                  <a:t>，</a:t>
                </a:r>
                <a:r>
                  <a:rPr lang="en-US" altLang="zh-CN" sz="2400" i="1" smtClean="0">
                    <a:solidFill>
                      <a:srgbClr val="00CCFF"/>
                    </a:solidFill>
                    <a:ea typeface="微软雅黑" panose="020b0503020204020204" pitchFamily="34" charset="-122"/>
                  </a:rPr>
                  <a:t>x</a:t>
                </a:r>
                <a:r>
                  <a:rPr lang="en-US" altLang="zh-CN" sz="2400" smtClean="0">
                    <a:solidFill>
                      <a:srgbClr val="00CCFF"/>
                    </a:solidFill>
                    <a:ea typeface="微软雅黑" panose="020b0503020204020204" pitchFamily="34" charset="-122"/>
                  </a:rPr>
                  <a:t>+</a:t>
                </a:r>
                <a:r>
                  <a:rPr lang="el-GR" altLang="zh-CN" sz="2400" smtClean="0">
                    <a:solidFill>
                      <a:srgbClr val="00CCFF"/>
                    </a:solidFill>
                    <a:ea typeface="微软雅黑" panose="020b0503020204020204" pitchFamily="34" charset="-122"/>
                  </a:rPr>
                  <a:t>Δ</a:t>
                </a:r>
                <a:r>
                  <a:rPr lang="en-US" altLang="zh-CN" sz="2400" i="1" smtClean="0">
                    <a:solidFill>
                      <a:srgbClr val="00CCFF"/>
                    </a:solidFill>
                    <a:ea typeface="微软雅黑" panose="020b0503020204020204" pitchFamily="34" charset="-122"/>
                  </a:rPr>
                  <a:t>x</a:t>
                </a:r>
                <a:r>
                  <a:rPr lang="zh-CN" altLang="en-US" sz="2400" smtClean="0">
                    <a:solidFill>
                      <a:srgbClr val="00CCFF"/>
                    </a:solidFill>
                    <a:ea typeface="微软雅黑" panose="020b0503020204020204" pitchFamily="34" charset="-122"/>
                  </a:rPr>
                  <a:t>＝</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a:solidFill>
                                <a:srgbClr val="00CCFF"/>
                              </a:solidFill>
                              <a:ea typeface="微软雅黑" pitchFamily="34" charset="-122"/>
                              <a:sym typeface="Wingdings" pitchFamily="2" charset="2"/>
                            </a:rPr>
                            <m:t>1</m:t>
                          </m:r>
                        </m:num>
                        <m:den>
                          <m:r>
                            <m:rPr>
                              <m:sty m:val="p"/>
                            </m:rPr>
                            <a:rPr lang="en-US" altLang="zh-CN" sz="2400">
                              <a:solidFill>
                                <a:srgbClr val="00CCFF"/>
                              </a:solidFill>
                              <a:ea typeface="微软雅黑" pitchFamily="34" charset="-122"/>
                              <a:sym typeface="Wingdings" pitchFamily="2" charset="2"/>
                            </a:rPr>
                            <m:t>2</m:t>
                          </m:r>
                        </m:den>
                      </m:f>
                    </m:oMath>
                  </m:oMathPara>
                </a14:m>
                <a:r>
                  <a:rPr lang="en-US" altLang="zh-CN" sz="2400">
                    <a:solidFill>
                      <a:srgbClr val="00CCFF"/>
                    </a:solidFill>
                    <a:ea typeface="微软雅黑" panose="020b0503020204020204" pitchFamily="34" charset="-122"/>
                  </a:rPr>
                  <a:t> </a:t>
                </a:r>
                <a:r>
                  <a:rPr lang="en-US" altLang="zh-CN" sz="2400" i="1" smtClean="0">
                    <a:solidFill>
                      <a:srgbClr val="00CCFF"/>
                    </a:solidFill>
                    <a:ea typeface="微软雅黑" panose="020b0503020204020204" pitchFamily="34" charset="-122"/>
                  </a:rPr>
                  <a:t>gt′</a:t>
                </a:r>
                <a:r>
                  <a:rPr lang="en-US" altLang="zh-CN" sz="2400" baseline="30000" smtClean="0">
                    <a:solidFill>
                      <a:srgbClr val="00CCFF"/>
                    </a:solidFill>
                    <a:ea typeface="微软雅黑" panose="020b0503020204020204" pitchFamily="34" charset="-122"/>
                  </a:rPr>
                  <a:t>2</a:t>
                </a:r>
                <a:r>
                  <a:rPr lang="zh-CN" altLang="en-US" sz="2400" smtClean="0">
                    <a:solidFill>
                      <a:srgbClr val="00CCFF"/>
                    </a:solidFill>
                    <a:ea typeface="微软雅黑" panose="020b0503020204020204" pitchFamily="34" charset="-122"/>
                  </a:rPr>
                  <a:t>，从起落点到 </a:t>
                </a:r>
                <a:r>
                  <a:rPr lang="en-US" altLang="zh-CN" sz="2400" i="1" smtClean="0">
                    <a:solidFill>
                      <a:srgbClr val="00CCFF"/>
                    </a:solidFill>
                    <a:ea typeface="微软雅黑" panose="020b0503020204020204" pitchFamily="34" charset="-122"/>
                  </a:rPr>
                  <a:t>B </a:t>
                </a:r>
                <a:r>
                  <a:rPr lang="zh-CN" altLang="en-US" sz="2400" smtClean="0">
                    <a:solidFill>
                      <a:srgbClr val="00CCFF"/>
                    </a:solidFill>
                    <a:ea typeface="微软雅黑" panose="020b0503020204020204" pitchFamily="34" charset="-122"/>
                  </a:rPr>
                  <a:t>点的时间：</a:t>
                </a:r>
                <a:r>
                  <a:rPr lang="en-US" altLang="zh-CN" sz="2400" i="1" smtClean="0">
                    <a:solidFill>
                      <a:srgbClr val="00CCFF"/>
                    </a:solidFill>
                    <a:ea typeface="微软雅黑" panose="020b0503020204020204" pitchFamily="34" charset="-122"/>
                  </a:rPr>
                  <a:t>t</a:t>
                </a:r>
                <a:r>
                  <a:rPr lang="en-US" altLang="zh-CN" sz="2400" smtClean="0">
                    <a:solidFill>
                      <a:srgbClr val="00CCFF"/>
                    </a:solidFill>
                    <a:ea typeface="微软雅黑" panose="020b0503020204020204" pitchFamily="34" charset="-122"/>
                  </a:rPr>
                  <a:t>′</a:t>
                </a:r>
                <a14:m>
                  <m:oMathPara>
                    <m:oMathParaPr>
                      <m:jc/>
                    </m:oMathParaPr>
                    <m:oMath>
                      <m:r>
                        <a:rPr lang="en-US" altLang="zh-CN" sz="2400" i="1" smtClean="0">
                          <a:solidFill>
                            <a:srgbClr val="00CCFF"/>
                          </a:solidFill>
                          <a:latin typeface="Cambria Math" panose="02040503050406030204" pitchFamily="18" charset="0"/>
                          <a:ea typeface="Cambria Math" panose="02040503050406030204" pitchFamily="18" charset="0"/>
                        </a:rPr>
                        <m:t>≈</m:t>
                      </m:r>
                    </m:oMath>
                  </m:oMathPara>
                </a14:m>
                <a:r>
                  <a:rPr lang="en-US" altLang="zh-CN" sz="2400" smtClean="0">
                    <a:solidFill>
                      <a:srgbClr val="00CCFF"/>
                    </a:solidFill>
                    <a:ea typeface="微软雅黑" panose="020b0503020204020204" pitchFamily="34" charset="-122"/>
                  </a:rPr>
                  <a:t>0.6512 s </a:t>
                </a:r>
                <a:r>
                  <a:rPr lang="zh-CN" altLang="en-US" sz="2400" smtClean="0">
                    <a:solidFill>
                      <a:srgbClr val="00CCFF"/>
                    </a:solidFill>
                    <a:ea typeface="微软雅黑" panose="020b0503020204020204" pitchFamily="34" charset="-122"/>
                  </a:rPr>
                  <a:t>；曝光时间：</a:t>
                </a:r>
                <a:r>
                  <a:rPr lang="el-GR" altLang="zh-CN" sz="2400" smtClean="0">
                    <a:solidFill>
                      <a:srgbClr val="00CCFF"/>
                    </a:solidFill>
                    <a:ea typeface="微软雅黑" panose="020b0503020204020204" pitchFamily="34" charset="-122"/>
                  </a:rPr>
                  <a:t>Δ</a:t>
                </a:r>
                <a:r>
                  <a:rPr lang="en-US" altLang="zh-CN" sz="2400" i="1" smtClean="0">
                    <a:solidFill>
                      <a:srgbClr val="00CCFF"/>
                    </a:solidFill>
                    <a:ea typeface="微软雅黑" panose="020b0503020204020204" pitchFamily="34" charset="-122"/>
                  </a:rPr>
                  <a:t>t</a:t>
                </a:r>
                <a:r>
                  <a:rPr lang="zh-CN" altLang="en-US" sz="2400" smtClean="0">
                    <a:solidFill>
                      <a:srgbClr val="00CCFF"/>
                    </a:solidFill>
                    <a:ea typeface="微软雅黑" panose="020b0503020204020204" pitchFamily="34" charset="-122"/>
                  </a:rPr>
                  <a:t>＝</a:t>
                </a:r>
                <a:r>
                  <a:rPr lang="en-US" altLang="zh-CN" sz="2400" i="1" smtClean="0">
                    <a:solidFill>
                      <a:srgbClr val="00CCFF"/>
                    </a:solidFill>
                    <a:ea typeface="微软雅黑" panose="020b0503020204020204" pitchFamily="34" charset="-122"/>
                  </a:rPr>
                  <a:t>t</a:t>
                </a:r>
                <a:r>
                  <a:rPr lang="en-US" altLang="zh-CN" sz="2400" smtClean="0">
                    <a:solidFill>
                      <a:srgbClr val="00CCFF"/>
                    </a:solidFill>
                    <a:ea typeface="微软雅黑" panose="020b0503020204020204" pitchFamily="34" charset="-122"/>
                  </a:rPr>
                  <a:t>′</a:t>
                </a:r>
                <a:r>
                  <a:rPr lang="zh-CN" altLang="en-US" sz="2400" smtClean="0">
                    <a:solidFill>
                      <a:srgbClr val="00CCFF"/>
                    </a:solidFill>
                    <a:ea typeface="微软雅黑" panose="020b0503020204020204" pitchFamily="34" charset="-122"/>
                  </a:rPr>
                  <a:t>－</a:t>
                </a:r>
                <a:r>
                  <a:rPr lang="en-US" altLang="zh-CN" sz="2400" i="1" smtClean="0">
                    <a:solidFill>
                      <a:srgbClr val="00CCFF"/>
                    </a:solidFill>
                    <a:ea typeface="微软雅黑" panose="020b0503020204020204" pitchFamily="34" charset="-122"/>
                  </a:rPr>
                  <a:t>t</a:t>
                </a:r>
                <a14:m>
                  <m:oMathPara>
                    <m:oMathParaPr>
                      <m:jc/>
                    </m:oMathParaPr>
                    <m:oMath>
                      <m:r>
                        <a:rPr lang="en-US" altLang="zh-CN" sz="2400" i="1" smtClean="0">
                          <a:solidFill>
                            <a:srgbClr val="00CCFF"/>
                          </a:solidFill>
                          <a:latin typeface="Cambria Math" panose="02040503050406030204" pitchFamily="18" charset="0"/>
                          <a:ea typeface="Cambria Math" panose="02040503050406030204" pitchFamily="18" charset="0"/>
                        </a:rPr>
                        <m:t>≈</m:t>
                      </m:r>
                    </m:oMath>
                  </m:oMathPara>
                </a14:m>
                <a:r>
                  <a:rPr lang="en-US" altLang="zh-CN" sz="2400" smtClean="0">
                    <a:solidFill>
                      <a:srgbClr val="00CCFF"/>
                    </a:solidFill>
                    <a:ea typeface="微软雅黑" panose="020b0503020204020204" pitchFamily="34" charset="-122"/>
                  </a:rPr>
                  <a:t> 0.02s</a:t>
                </a:r>
                <a:endParaRPr lang="zh-CN" altLang="en-US" sz="2400">
                  <a:solidFill>
                    <a:srgbClr val="00CCFF"/>
                  </a:solidFill>
                  <a:ea typeface="微软雅黑" panose="020b0503020204020204" pitchFamily="34" charset="-122"/>
                </a:endParaRPr>
              </a:p>
            </p:txBody>
          </p:sp>
        </mc:Choice>
        <mc:Fallback>
          <p:sp>
            <p:nvSpPr>
              <p:cNvPr id="11" name="Text Box 285"/>
              <p:cNvSpPr txBox="1">
                <a:spLocks noRot="1" noChangeAspect="1" noMove="1" noResize="1" noEditPoints="1" noAdjustHandles="1" noChangeArrowheads="1" noChangeShapeType="1" noTextEdit="1"/>
              </p:cNvSpPr>
              <p:nvPr>
                <p:custDataLst>
                  <p:tags r:id="rId7"/>
                </p:custDataLst>
              </p:nvPr>
            </p:nvSpPr>
            <p:spPr bwMode="auto">
              <a:xfrm>
                <a:off x="468313" y="3078818"/>
                <a:ext cx="8906799" cy="2965042"/>
              </a:xfrm>
              <a:prstGeom prst="rect">
                <a:avLst/>
              </a:prstGeom>
              <a:blipFill>
                <a:blip r:embed="rId8"/>
                <a:stretch>
                  <a:fillRect l="-1095" r="-1027" b="-1646"/>
                </a:stretch>
              </a:blipFill>
              <a:ln w="9525">
                <a:noFill/>
                <a:miter lim="800000"/>
              </a:ln>
              <a:effectLst/>
            </p:spPr>
            <p:txBody>
              <a:bodyPr/>
              <a:lstStyle/>
              <a:p>
                <a:r>
                  <a:rPr lang="zh-CN" altLang="en-US">
                    <a:noFill/>
                  </a:rPr>
                  <a:t> </a:t>
                </a:r>
              </a:p>
            </p:txBody>
          </p:sp>
        </mc:Fallback>
      </mc:AlternateContent>
      <p:sp>
        <p:nvSpPr>
          <p:cNvPr id="9" name="矩形 8"/>
          <p:cNvSpPr/>
          <p:nvPr>
            <p:custDataLst>
              <p:tags r:id="rId9"/>
            </p:custDataLst>
          </p:nvPr>
        </p:nvSpPr>
        <p:spPr>
          <a:xfrm>
            <a:off x="468244" y="751975"/>
            <a:ext cx="10583931" cy="2308324"/>
          </a:xfrm>
          <a:prstGeom prst="rect">
            <a:avLst/>
          </a:prstGeom>
        </p:spPr>
        <p:txBody>
          <a:bodyPr wrap="square">
            <a:spAutoFit/>
          </a:bodyPr>
          <a:lstStyle/>
          <a:p>
            <a:pPr algn="just">
              <a:lnSpc>
                <a:spcPct val="150000"/>
              </a:lnSpc>
            </a:pPr>
            <a:r>
              <a:rPr lang="en-US" altLang="zh-CN" sz="2400" kern="0" smtClean="0">
                <a:solidFill>
                  <a:schemeClr val="bg1"/>
                </a:solidFill>
              </a:rPr>
              <a:t>2</a:t>
            </a:r>
            <a:r>
              <a:rPr lang="zh-CN" altLang="en-US" sz="2400" kern="0" smtClean="0">
                <a:solidFill>
                  <a:schemeClr val="bg1"/>
                </a:solidFill>
              </a:rPr>
              <a:t>．</a:t>
            </a:r>
            <a:r>
              <a:rPr kumimoji="1" lang="zh-CN" altLang="en-US" sz="2400">
                <a:solidFill>
                  <a:schemeClr val="bg1"/>
                </a:solidFill>
                <a:latin typeface="Times New Roman" panose="02020603050405020304" pitchFamily="18" charset="0"/>
                <a:ea typeface="微软雅黑" panose="020b0503020204020204" pitchFamily="34" charset="-122"/>
              </a:rPr>
              <a:t>从某砖墙前的高处使一个石子自由落下，拍摄石子在空中的照片如图。由于石子的运动，它在照片上留下了一条模糊的径迹。</a:t>
            </a:r>
          </a:p>
          <a:p>
            <a:pPr algn="just">
              <a:lnSpc>
                <a:spcPct val="150000"/>
              </a:lnSpc>
            </a:pPr>
            <a:r>
              <a:rPr kumimoji="1" lang="zh-CN" altLang="en-US" sz="2400">
                <a:solidFill>
                  <a:schemeClr val="bg1"/>
                </a:solidFill>
                <a:latin typeface="Times New Roman" panose="02020603050405020304" pitchFamily="18" charset="0"/>
                <a:ea typeface="微软雅黑" panose="020b0503020204020204" pitchFamily="34" charset="-122"/>
              </a:rPr>
              <a:t>   </a:t>
            </a:r>
            <a:r>
              <a:rPr kumimoji="1" lang="zh-CN" altLang="en-US" sz="2400" smtClean="0">
                <a:solidFill>
                  <a:schemeClr val="bg1"/>
                </a:solidFill>
                <a:latin typeface="Times New Roman" panose="02020603050405020304" pitchFamily="18" charset="0"/>
                <a:ea typeface="微软雅黑" panose="020b0503020204020204" pitchFamily="34" charset="-122"/>
              </a:rPr>
              <a:t>　已知</a:t>
            </a:r>
            <a:r>
              <a:rPr kumimoji="1" lang="zh-CN" altLang="en-US" sz="2400">
                <a:solidFill>
                  <a:schemeClr val="bg1"/>
                </a:solidFill>
                <a:latin typeface="Times New Roman" panose="02020603050405020304" pitchFamily="18" charset="0"/>
                <a:ea typeface="微软雅黑" panose="020b0503020204020204" pitchFamily="34" charset="-122"/>
              </a:rPr>
              <a:t>每块砖的平均厚度为 </a:t>
            </a:r>
            <a:r>
              <a:rPr kumimoji="1" lang="en-US" altLang="zh-CN" sz="2400">
                <a:solidFill>
                  <a:schemeClr val="bg1"/>
                </a:solidFill>
                <a:latin typeface="Times New Roman" panose="02020603050405020304" pitchFamily="18" charset="0"/>
                <a:ea typeface="微软雅黑" panose="020b0503020204020204" pitchFamily="34" charset="-122"/>
              </a:rPr>
              <a:t>6 cm</a:t>
            </a:r>
            <a:r>
              <a:rPr kumimoji="1" lang="zh-CN" altLang="en-US" sz="2400">
                <a:solidFill>
                  <a:schemeClr val="bg1"/>
                </a:solidFill>
                <a:latin typeface="Times New Roman" panose="02020603050405020304" pitchFamily="18" charset="0"/>
                <a:ea typeface="微软雅黑" panose="020b0503020204020204" pitchFamily="34" charset="-122"/>
              </a:rPr>
              <a:t>，拍摄到的石子位置 </a:t>
            </a:r>
            <a:r>
              <a:rPr kumimoji="1" lang="en-US" altLang="zh-CN" sz="2400" i="1">
                <a:solidFill>
                  <a:schemeClr val="bg1"/>
                </a:solidFill>
                <a:latin typeface="Times New Roman" panose="02020603050405020304" pitchFamily="18" charset="0"/>
                <a:ea typeface="微软雅黑" panose="020b0503020204020204" pitchFamily="34" charset="-122"/>
              </a:rPr>
              <a:t>A</a:t>
            </a:r>
            <a:r>
              <a:rPr kumimoji="1" lang="en-US" altLang="zh-CN" sz="2400">
                <a:solidFill>
                  <a:schemeClr val="bg1"/>
                </a:solidFill>
                <a:latin typeface="Times New Roman" panose="02020603050405020304" pitchFamily="18" charset="0"/>
                <a:ea typeface="微软雅黑" panose="020b0503020204020204" pitchFamily="34" charset="-122"/>
              </a:rPr>
              <a:t> </a:t>
            </a:r>
            <a:r>
              <a:rPr kumimoji="1" lang="zh-CN" altLang="en-US" sz="2400">
                <a:solidFill>
                  <a:schemeClr val="bg1"/>
                </a:solidFill>
                <a:latin typeface="Times New Roman" panose="02020603050405020304" pitchFamily="18" charset="0"/>
                <a:ea typeface="微软雅黑" panose="020b0503020204020204" pitchFamily="34" charset="-122"/>
              </a:rPr>
              <a:t>距石子起落点的竖直距离约 </a:t>
            </a:r>
            <a:r>
              <a:rPr kumimoji="1" lang="en-US" altLang="zh-CN" sz="2400" smtClean="0">
                <a:solidFill>
                  <a:schemeClr val="bg1"/>
                </a:solidFill>
                <a:latin typeface="Times New Roman" panose="02020603050405020304" pitchFamily="18" charset="0"/>
                <a:ea typeface="微软雅黑" panose="020b0503020204020204" pitchFamily="34" charset="-122"/>
              </a:rPr>
              <a:t>2 m </a:t>
            </a:r>
            <a:r>
              <a:rPr kumimoji="1" lang="zh-CN" altLang="en-US" sz="2400" smtClean="0">
                <a:solidFill>
                  <a:schemeClr val="bg1"/>
                </a:solidFill>
                <a:latin typeface="Times New Roman" panose="02020603050405020304" pitchFamily="18" charset="0"/>
                <a:ea typeface="微软雅黑" panose="020b0503020204020204" pitchFamily="34" charset="-122"/>
              </a:rPr>
              <a:t>，请估算相机的曝光时间。</a:t>
            </a:r>
            <a:endParaRPr lang="zh-CN" altLang="en-US" sz="2400" kern="0">
              <a:solidFill>
                <a:schemeClr val="bg1"/>
              </a:solidFill>
            </a:endParaRPr>
          </a:p>
        </p:txBody>
      </p:sp>
      <p:pic>
        <p:nvPicPr>
          <p:cNvPr id="8" name="Picture 3" descr="墙前落石">
            <a:extLst>
              <a:ext uri="{FF2B5EF4-FFF2-40B4-BE49-F238E27FC236}">
                <a16:creationId xmlns:a16="http://schemas.microsoft.com/office/drawing/2014/main" xmlns="" id="{61384030-CA6E-40B3-82AA-BDF7512F04B6}"/>
              </a:ext>
            </a:extLst>
          </p:cNvPr>
          <p:cNvPicPr>
            <a:picLocks noChangeAspect="1" noChangeArrowheads="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bwMode="auto">
          <a:xfrm>
            <a:off x="9485392" y="2481918"/>
            <a:ext cx="1566783" cy="365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xmlns="" id="{D68DA85B-BD58-493C-9FE4-DB276E66FC6B}"/>
              </a:ext>
            </a:extLst>
          </p:cNvPr>
          <p:cNvSpPr txBox="1"/>
          <p:nvPr>
            <p:custDataLst>
              <p:tags r:id="rId12"/>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078043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11" name="Text Box 285"/>
              <p:cNvSpPr txBox="1">
                <a:spLocks noChangeArrowheads="1"/>
              </p:cNvSpPr>
              <p:nvPr>
                <p:custDataLst>
                  <p:tags r:id="rId6"/>
                </p:custDataLst>
              </p:nvPr>
            </p:nvSpPr>
            <p:spPr bwMode="auto">
              <a:xfrm>
                <a:off x="471014" y="2490744"/>
                <a:ext cx="10581161" cy="3367332"/>
              </a:xfrm>
              <a:prstGeom prst="rect">
                <a:avLst/>
              </a:prstGeom>
              <a:noFill/>
              <a:ln w="9525">
                <a:noFill/>
                <a:miter lim="800000"/>
              </a:ln>
              <a:effectLst/>
            </p:spPr>
            <p:txBody>
              <a:bodyPr wrap="square">
                <a:spAutoFit/>
              </a:bodyPr>
              <a:lstStyle/>
              <a:p>
                <a:pPr algn="just">
                  <a:spcBef>
                    <a:spcPct val="50000"/>
                  </a:spcBef>
                </a:pPr>
                <a:r>
                  <a:rPr lang="zh-CN" altLang="en-US" sz="2400" smtClean="0">
                    <a:solidFill>
                      <a:srgbClr val="00CCFF"/>
                    </a:solidFill>
                    <a:ea typeface="微软雅黑" panose="020b0503020204020204" pitchFamily="34" charset="-122"/>
                  </a:rPr>
                  <a:t>答</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1</a:t>
                </a:r>
                <a:r>
                  <a:rPr lang="zh-CN" altLang="en-US" sz="2400" smtClean="0">
                    <a:solidFill>
                      <a:srgbClr val="00CCFF"/>
                    </a:solidFill>
                    <a:ea typeface="微软雅黑" panose="020b0503020204020204" pitchFamily="34" charset="-122"/>
                    <a:sym typeface="Wingdings" panose="05000000000000000000" pitchFamily="2" charset="2"/>
                  </a:rPr>
                  <a:t>）设塔高为 </a:t>
                </a:r>
                <a:r>
                  <a:rPr lang="en-US" altLang="zh-CN" sz="2400" i="1" smtClean="0">
                    <a:solidFill>
                      <a:srgbClr val="00CCFF"/>
                    </a:solidFill>
                    <a:ea typeface="微软雅黑" panose="020b0503020204020204" pitchFamily="34" charset="-122"/>
                    <a:sym typeface="Wingdings" panose="05000000000000000000" pitchFamily="2" charset="2"/>
                  </a:rPr>
                  <a:t>h</a:t>
                </a:r>
                <a:r>
                  <a:rPr lang="zh-CN" altLang="en-US" sz="2400" smtClean="0">
                    <a:solidFill>
                      <a:srgbClr val="00CCFF"/>
                    </a:solidFill>
                    <a:ea typeface="微软雅黑" panose="020b0503020204020204" pitchFamily="34" charset="-122"/>
                    <a:sym typeface="Wingdings" panose="05000000000000000000" pitchFamily="2" charset="2"/>
                  </a:rPr>
                  <a:t>，已知小球最后一秒内下落的距离为 </a:t>
                </a:r>
                <a14:m>
                  <m:oMathPara>
                    <m:oMathParaPr>
                      <m:jc/>
                    </m:oMathParaPr>
                    <m:oMath>
                      <m:f>
                        <m:fPr>
                          <m:type m:val="bar"/>
                          <m:ctrlPr>
                            <a:rPr lang="en-US" altLang="zh-CN" sz="2400" i="1" smtClean="0">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b="0" i="0" smtClean="0">
                              <a:solidFill>
                                <a:srgbClr val="00CCFF"/>
                              </a:solidFill>
                              <a:ea typeface="微软雅黑" pitchFamily="34" charset="-122"/>
                              <a:sym typeface="Wingdings" pitchFamily="2" charset="2"/>
                            </a:rPr>
                            <m:t>9</m:t>
                          </m:r>
                        </m:num>
                        <m:den>
                          <m:r>
                            <m:rPr>
                              <m:sty m:val="p"/>
                            </m:rPr>
                            <a:rPr lang="en-US" altLang="zh-CN" sz="2400" b="0" i="0" smtClean="0">
                              <a:solidFill>
                                <a:srgbClr val="00CCFF"/>
                              </a:solidFill>
                              <a:ea typeface="微软雅黑" pitchFamily="34" charset="-122"/>
                              <a:sym typeface="Wingdings" pitchFamily="2" charset="2"/>
                            </a:rPr>
                            <m:t>25</m:t>
                          </m:r>
                        </m:den>
                      </m:f>
                    </m:oMath>
                  </m:oMathPara>
                </a14:m>
                <a:r>
                  <a:rPr lang="en-US" altLang="zh-CN" sz="2400" smtClean="0">
                    <a:solidFill>
                      <a:srgbClr val="00CCFF"/>
                    </a:solidFill>
                    <a:ea typeface="微软雅黑" panose="020b0503020204020204" pitchFamily="34" charset="-122"/>
                  </a:rPr>
                  <a:t> </a:t>
                </a:r>
                <a:r>
                  <a:rPr lang="en-US" altLang="zh-CN" sz="2400" i="1" smtClean="0">
                    <a:solidFill>
                      <a:srgbClr val="00CCFF"/>
                    </a:solidFill>
                    <a:ea typeface="微软雅黑" panose="020b0503020204020204" pitchFamily="34" charset="-122"/>
                  </a:rPr>
                  <a:t>h</a:t>
                </a:r>
                <a:r>
                  <a:rPr lang="zh-CN" altLang="en-US" sz="2400" smtClean="0">
                    <a:solidFill>
                      <a:srgbClr val="00CCFF"/>
                    </a:solidFill>
                    <a:ea typeface="微软雅黑" panose="020b0503020204020204" pitchFamily="34" charset="-122"/>
                  </a:rPr>
                  <a:t>，可知从开始下落到最后一秒前，下落的距离为 </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b="0" i="0" smtClean="0">
                              <a:solidFill>
                                <a:srgbClr val="00CCFF"/>
                              </a:solidFill>
                              <a:ea typeface="微软雅黑" pitchFamily="34" charset="-122"/>
                              <a:sym typeface="Wingdings" pitchFamily="2" charset="2"/>
                            </a:rPr>
                            <m:t>16</m:t>
                          </m:r>
                        </m:num>
                        <m:den>
                          <m:r>
                            <m:rPr>
                              <m:sty m:val="p"/>
                            </m:rPr>
                            <a:rPr lang="en-US" altLang="zh-CN" sz="2400">
                              <a:solidFill>
                                <a:srgbClr val="00CCFF"/>
                              </a:solidFill>
                              <a:ea typeface="微软雅黑" pitchFamily="34" charset="-122"/>
                              <a:sym typeface="Wingdings" pitchFamily="2" charset="2"/>
                            </a:rPr>
                            <m:t>25</m:t>
                          </m:r>
                        </m:den>
                      </m:f>
                    </m:oMath>
                  </m:oMathPara>
                </a14:m>
                <a:r>
                  <a:rPr lang="en-US" altLang="zh-CN" sz="2400">
                    <a:solidFill>
                      <a:srgbClr val="00CCFF"/>
                    </a:solidFill>
                    <a:ea typeface="微软雅黑" panose="020b0503020204020204" pitchFamily="34" charset="-122"/>
                  </a:rPr>
                  <a:t> </a:t>
                </a:r>
                <a:r>
                  <a:rPr lang="en-US" altLang="zh-CN" sz="2400" i="1">
                    <a:solidFill>
                      <a:srgbClr val="00CCFF"/>
                    </a:solidFill>
                    <a:ea typeface="微软雅黑" panose="020b0503020204020204" pitchFamily="34" charset="-122"/>
                  </a:rPr>
                  <a:t>h</a:t>
                </a:r>
                <a:r>
                  <a:rPr lang="zh-CN" altLang="en-US" sz="2400" smtClean="0">
                    <a:solidFill>
                      <a:srgbClr val="00CCFF"/>
                    </a:solidFill>
                    <a:ea typeface="微软雅黑" panose="020b0503020204020204" pitchFamily="34" charset="-122"/>
                  </a:rPr>
                  <a:t>，由自由落体运动的规律可知：</a:t>
                </a:r>
                <a:r>
                  <a:rPr lang="en-US" altLang="zh-CN" sz="2400" i="1" smtClean="0">
                    <a:solidFill>
                      <a:srgbClr val="00CCFF"/>
                    </a:solidFill>
                    <a:ea typeface="微软雅黑" panose="020b0503020204020204" pitchFamily="34" charset="-122"/>
                  </a:rPr>
                  <a:t>h</a:t>
                </a:r>
                <a:r>
                  <a:rPr lang="zh-CN" altLang="en-US" sz="2400" smtClean="0">
                    <a:solidFill>
                      <a:srgbClr val="00CCFF"/>
                    </a:solidFill>
                    <a:ea typeface="微软雅黑" panose="020b0503020204020204" pitchFamily="34" charset="-122"/>
                  </a:rPr>
                  <a:t>＝</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a:solidFill>
                                <a:srgbClr val="00CCFF"/>
                              </a:solidFill>
                              <a:ea typeface="微软雅黑" pitchFamily="34" charset="-122"/>
                              <a:sym typeface="Wingdings" pitchFamily="2" charset="2"/>
                            </a:rPr>
                            <m:t>1</m:t>
                          </m:r>
                        </m:num>
                        <m:den>
                          <m:r>
                            <m:rPr>
                              <m:sty m:val="p"/>
                            </m:rPr>
                            <a:rPr lang="en-US" altLang="zh-CN" sz="2400">
                              <a:solidFill>
                                <a:srgbClr val="00CCFF"/>
                              </a:solidFill>
                              <a:ea typeface="微软雅黑" pitchFamily="34" charset="-122"/>
                              <a:sym typeface="Wingdings" pitchFamily="2" charset="2"/>
                            </a:rPr>
                            <m:t>2</m:t>
                          </m:r>
                        </m:den>
                      </m:f>
                    </m:oMath>
                  </m:oMathPara>
                </a14:m>
                <a:r>
                  <a:rPr lang="en-US" altLang="zh-CN" sz="2400" i="1" smtClean="0">
                    <a:solidFill>
                      <a:srgbClr val="00CCFF"/>
                    </a:solidFill>
                    <a:ea typeface="微软雅黑" panose="020b0503020204020204" pitchFamily="34" charset="-122"/>
                  </a:rPr>
                  <a:t>gt</a:t>
                </a:r>
                <a:r>
                  <a:rPr lang="en-US" altLang="zh-CN" sz="2400" baseline="30000" smtClean="0">
                    <a:solidFill>
                      <a:srgbClr val="00CCFF"/>
                    </a:solidFill>
                    <a:ea typeface="微软雅黑" panose="020b0503020204020204" pitchFamily="34" charset="-122"/>
                  </a:rPr>
                  <a:t>2</a:t>
                </a:r>
                <a:r>
                  <a:rPr lang="zh-CN" altLang="en-US" sz="2400" smtClean="0">
                    <a:solidFill>
                      <a:srgbClr val="00CCFF"/>
                    </a:solidFill>
                    <a:ea typeface="微软雅黑" panose="020b0503020204020204" pitchFamily="34" charset="-122"/>
                  </a:rPr>
                  <a:t>，所以小球从塔顶到落地所用时间：</a:t>
                </a:r>
                <a:r>
                  <a:rPr lang="en-US" altLang="zh-CN" sz="2400" i="1" smtClean="0">
                    <a:solidFill>
                      <a:srgbClr val="00CCFF"/>
                    </a:solidFill>
                    <a:ea typeface="微软雅黑" panose="020b0503020204020204" pitchFamily="34" charset="-122"/>
                  </a:rPr>
                  <a:t>t</a:t>
                </a:r>
                <a:r>
                  <a:rPr lang="zh-CN" altLang="en-US" sz="2400" smtClean="0">
                    <a:solidFill>
                      <a:srgbClr val="00CCFF"/>
                    </a:solidFill>
                    <a:ea typeface="微软雅黑" panose="020b0503020204020204" pitchFamily="34" charset="-122"/>
                  </a:rPr>
                  <a:t>＝</a:t>
                </a:r>
                <a14:m>
                  <m:oMathPara>
                    <m:oMathParaPr>
                      <m:jc/>
                    </m:oMathParaPr>
                    <m:oMath>
                      <m:rad>
                        <m:radPr>
                          <m:degHide m:val="on"/>
                          <m:ctrlPr>
                            <a:rPr lang="zh-CN" altLang="en-US" sz="2400" i="1" smtClean="0">
                              <a:solidFill>
                                <a:srgbClr val="00CCFF"/>
                              </a:solidFill>
                              <a:latin typeface="Cambria Math" panose="02040503050406030204" pitchFamily="18" charset="0"/>
                              <a:ea typeface="微软雅黑" pitchFamily="34" charset="-122"/>
                            </a:rPr>
                          </m:ctrlPr>
                        </m:radPr>
                        <m:deg/>
                        <m:e>
                          <m:f>
                            <m:fPr>
                              <m:type m:val="bar"/>
                              <m:ctrlPr>
                                <a:rPr lang="en-US" altLang="zh-CN" sz="2400" i="1" smtClean="0">
                                  <a:solidFill>
                                    <a:srgbClr val="00CCFF"/>
                                  </a:solidFill>
                                  <a:latin typeface="Cambria Math" panose="02040503050406030204" pitchFamily="18" charset="0"/>
                                  <a:ea typeface="微软雅黑" pitchFamily="34" charset="-122"/>
                                </a:rPr>
                              </m:ctrlPr>
                            </m:fPr>
                            <m:num>
                              <m:r>
                                <m:rPr>
                                  <m:sty m:val="p"/>
                                </m:rPr>
                                <a:rPr lang="en-US" altLang="zh-CN" sz="2400" b="0" i="0" smtClean="0">
                                  <a:solidFill>
                                    <a:srgbClr val="00CCFF"/>
                                  </a:solidFill>
                                  <a:ea typeface="微软雅黑" pitchFamily="34" charset="-122"/>
                                </a:rPr>
                                <m:t>2</m:t>
                              </m:r>
                              <m:r>
                                <a:rPr lang="en-US" altLang="zh-CN" sz="2400" b="0" i="1" smtClean="0">
                                  <a:solidFill>
                                    <a:srgbClr val="00CCFF"/>
                                  </a:solidFill>
                                  <a:ea typeface="微软雅黑" pitchFamily="34" charset="-122"/>
                                </a:rPr>
                                <m:t>ℎ</m:t>
                              </m:r>
                            </m:num>
                            <m:den>
                              <m:r>
                                <a:rPr lang="en-US" altLang="zh-CN" sz="2400" b="0" i="1" smtClean="0">
                                  <a:solidFill>
                                    <a:srgbClr val="00CCFF"/>
                                  </a:solidFill>
                                  <a:ea typeface="微软雅黑" pitchFamily="34" charset="-122"/>
                                </a:rPr>
                                <m:t>𝑔</m:t>
                              </m:r>
                            </m:den>
                          </m:f>
                        </m:e>
                      </m:rad>
                    </m:oMath>
                  </m:oMathPara>
                </a14:m>
                <a:r>
                  <a:rPr lang="zh-CN" altLang="en-US" sz="2400" smtClean="0">
                    <a:solidFill>
                      <a:srgbClr val="00CCFF"/>
                    </a:solidFill>
                    <a:ea typeface="微软雅黑" panose="020b0503020204020204" pitchFamily="34" charset="-122"/>
                  </a:rPr>
                  <a:t> ；同理从塔顶下落距离</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a:solidFill>
                                <a:srgbClr val="00CCFF"/>
                              </a:solidFill>
                              <a:ea typeface="微软雅黑" pitchFamily="34" charset="-122"/>
                              <a:sym typeface="Wingdings" pitchFamily="2" charset="2"/>
                            </a:rPr>
                            <m:t>16</m:t>
                          </m:r>
                        </m:num>
                        <m:den>
                          <m:r>
                            <m:rPr>
                              <m:sty m:val="p"/>
                            </m:rPr>
                            <a:rPr lang="en-US" altLang="zh-CN" sz="2400">
                              <a:solidFill>
                                <a:srgbClr val="00CCFF"/>
                              </a:solidFill>
                              <a:ea typeface="微软雅黑" pitchFamily="34" charset="-122"/>
                              <a:sym typeface="Wingdings" pitchFamily="2" charset="2"/>
                            </a:rPr>
                            <m:t>25</m:t>
                          </m:r>
                        </m:den>
                      </m:f>
                    </m:oMath>
                  </m:oMathPara>
                </a14:m>
                <a:r>
                  <a:rPr lang="en-US" altLang="zh-CN" sz="2400">
                    <a:solidFill>
                      <a:srgbClr val="00CCFF"/>
                    </a:solidFill>
                    <a:ea typeface="微软雅黑" panose="020b0503020204020204" pitchFamily="34" charset="-122"/>
                  </a:rPr>
                  <a:t> </a:t>
                </a:r>
                <a:r>
                  <a:rPr lang="en-US" altLang="zh-CN" sz="2400" i="1">
                    <a:solidFill>
                      <a:srgbClr val="00CCFF"/>
                    </a:solidFill>
                    <a:ea typeface="微软雅黑" panose="020b0503020204020204" pitchFamily="34" charset="-122"/>
                  </a:rPr>
                  <a:t>h</a:t>
                </a:r>
                <a:r>
                  <a:rPr lang="zh-CN" altLang="en-US" sz="2400" smtClean="0">
                    <a:solidFill>
                      <a:srgbClr val="00CCFF"/>
                    </a:solidFill>
                    <a:ea typeface="微软雅黑" panose="020b0503020204020204" pitchFamily="34" charset="-122"/>
                  </a:rPr>
                  <a:t>，所需时间：</a:t>
                </a:r>
                <a:r>
                  <a:rPr lang="en-US" altLang="zh-CN" sz="2400" i="1" smtClean="0">
                    <a:solidFill>
                      <a:srgbClr val="00CCFF"/>
                    </a:solidFill>
                    <a:ea typeface="微软雅黑" panose="020b0503020204020204" pitchFamily="34" charset="-122"/>
                  </a:rPr>
                  <a:t>t</a:t>
                </a:r>
                <a:r>
                  <a:rPr lang="en-US" altLang="zh-CN" sz="2400" smtClean="0">
                    <a:solidFill>
                      <a:srgbClr val="00CCFF"/>
                    </a:solidFill>
                    <a:ea typeface="微软雅黑" panose="020b0503020204020204" pitchFamily="34" charset="-122"/>
                  </a:rPr>
                  <a:t>′</a:t>
                </a:r>
                <a:r>
                  <a:rPr lang="zh-CN" altLang="en-US" sz="2400" smtClean="0">
                    <a:solidFill>
                      <a:srgbClr val="00CCFF"/>
                    </a:solidFill>
                    <a:ea typeface="微软雅黑" panose="020b0503020204020204" pitchFamily="34" charset="-122"/>
                  </a:rPr>
                  <a:t>＝</a:t>
                </a:r>
                <a14:m>
                  <m:oMathPara>
                    <m:oMathParaPr>
                      <m:jc/>
                    </m:oMathParaPr>
                    <m:oMath>
                      <m:f>
                        <m:fPr>
                          <m:type m:val="bar"/>
                          <m:ctrlPr>
                            <a:rPr lang="en-US" altLang="zh-CN" sz="2400" i="1" smtClean="0">
                              <a:solidFill>
                                <a:srgbClr val="00CCFF"/>
                              </a:solidFill>
                              <a:latin typeface="Cambria Math" panose="02040503050406030204" pitchFamily="18" charset="0"/>
                              <a:ea typeface="微软雅黑" pitchFamily="34" charset="-122"/>
                            </a:rPr>
                          </m:ctrlPr>
                        </m:fPr>
                        <m:num>
                          <m:r>
                            <m:rPr>
                              <m:sty m:val="p"/>
                            </m:rPr>
                            <a:rPr lang="en-US" altLang="zh-CN" sz="2400" b="0" i="0" smtClean="0">
                              <a:solidFill>
                                <a:srgbClr val="00CCFF"/>
                              </a:solidFill>
                              <a:ea typeface="微软雅黑" pitchFamily="34" charset="-122"/>
                            </a:rPr>
                            <m:t>4</m:t>
                          </m:r>
                        </m:num>
                        <m:den>
                          <m:r>
                            <m:rPr>
                              <m:sty m:val="p"/>
                            </m:rPr>
                            <a:rPr lang="en-US" altLang="zh-CN" sz="2400" b="0" i="0" smtClean="0">
                              <a:solidFill>
                                <a:srgbClr val="00CCFF"/>
                              </a:solidFill>
                              <a:ea typeface="微软雅黑" pitchFamily="34" charset="-122"/>
                            </a:rPr>
                            <m:t>5</m:t>
                          </m:r>
                        </m:den>
                      </m:f>
                    </m:oMath>
                  </m:oMathPara>
                </a14:m>
                <a:r>
                  <a:rPr lang="zh-CN" altLang="en-US" sz="2400" smtClean="0">
                    <a:solidFill>
                      <a:srgbClr val="00CCFF"/>
                    </a:solidFill>
                    <a:ea typeface="微软雅黑" panose="020b0503020204020204" pitchFamily="34" charset="-122"/>
                  </a:rPr>
                  <a:t> </a:t>
                </a:r>
                <a14:m>
                  <m:oMathPara>
                    <m:oMathParaPr>
                      <m:jc/>
                    </m:oMathParaPr>
                    <m:oMath>
                      <m:rad>
                        <m:radPr>
                          <m:degHide m:val="on"/>
                          <m:ctrlPr>
                            <a:rPr lang="zh-CN" altLang="en-US" sz="2400" i="1">
                              <a:solidFill>
                                <a:srgbClr val="00CCFF"/>
                              </a:solidFill>
                              <a:latin typeface="Cambria Math" panose="02040503050406030204" pitchFamily="18" charset="0"/>
                              <a:ea typeface="微软雅黑" pitchFamily="34" charset="-122"/>
                            </a:rPr>
                          </m:ctrlPr>
                        </m:radPr>
                        <m:deg/>
                        <m:e>
                          <m:f>
                            <m:fPr>
                              <m:type m:val="bar"/>
                              <m:ctrlPr>
                                <a:rPr lang="en-US" altLang="zh-CN" sz="2400" i="1">
                                  <a:solidFill>
                                    <a:srgbClr val="00CCFF"/>
                                  </a:solidFill>
                                  <a:latin typeface="Cambria Math" panose="02040503050406030204" pitchFamily="18" charset="0"/>
                                  <a:ea typeface="微软雅黑" pitchFamily="34" charset="-122"/>
                                </a:rPr>
                              </m:ctrlPr>
                            </m:fPr>
                            <m:num>
                              <m:r>
                                <m:rPr>
                                  <m:sty m:val="p"/>
                                </m:rPr>
                                <a:rPr lang="en-US" altLang="zh-CN" sz="2400">
                                  <a:solidFill>
                                    <a:srgbClr val="00CCFF"/>
                                  </a:solidFill>
                                  <a:ea typeface="微软雅黑" pitchFamily="34" charset="-122"/>
                                </a:rPr>
                                <m:t>2</m:t>
                              </m:r>
                              <m:r>
                                <a:rPr lang="en-US" altLang="zh-CN" sz="2400" i="1">
                                  <a:solidFill>
                                    <a:srgbClr val="00CCFF"/>
                                  </a:solidFill>
                                  <a:ea typeface="微软雅黑" pitchFamily="34" charset="-122"/>
                                </a:rPr>
                                <m:t>ℎ</m:t>
                              </m:r>
                            </m:num>
                            <m:den>
                              <m:r>
                                <a:rPr lang="en-US" altLang="zh-CN" sz="2400" i="1">
                                  <a:solidFill>
                                    <a:srgbClr val="00CCFF"/>
                                  </a:solidFill>
                                  <a:ea typeface="微软雅黑" pitchFamily="34" charset="-122"/>
                                </a:rPr>
                                <m:t>𝑔</m:t>
                              </m:r>
                            </m:den>
                          </m:f>
                        </m:e>
                      </m:rad>
                    </m:oMath>
                  </m:oMathPara>
                </a14:m>
                <a:r>
                  <a:rPr lang="zh-CN" altLang="en-US" sz="2400" smtClean="0">
                    <a:solidFill>
                      <a:srgbClr val="00CCFF"/>
                    </a:solidFill>
                    <a:ea typeface="微软雅黑" panose="020b0503020204020204" pitchFamily="34" charset="-122"/>
                  </a:rPr>
                  <a:t>，</a:t>
                </a:r>
                <a:r>
                  <a:rPr lang="el-GR" altLang="zh-CN" sz="2400" smtClean="0">
                    <a:solidFill>
                      <a:srgbClr val="00CCFF"/>
                    </a:solidFill>
                    <a:ea typeface="微软雅黑" panose="020b0503020204020204" pitchFamily="34" charset="-122"/>
                  </a:rPr>
                  <a:t>Δ</a:t>
                </a:r>
                <a:r>
                  <a:rPr lang="en-US" altLang="zh-CN" sz="2400" i="1" smtClean="0">
                    <a:solidFill>
                      <a:srgbClr val="00CCFF"/>
                    </a:solidFill>
                    <a:ea typeface="微软雅黑" panose="020b0503020204020204" pitchFamily="34" charset="-122"/>
                  </a:rPr>
                  <a:t>t</a:t>
                </a:r>
                <a:r>
                  <a:rPr lang="zh-CN" altLang="en-US" sz="2400" smtClean="0">
                    <a:solidFill>
                      <a:srgbClr val="00CCFF"/>
                    </a:solidFill>
                    <a:ea typeface="微软雅黑" panose="020b0503020204020204" pitchFamily="34" charset="-122"/>
                  </a:rPr>
                  <a:t>＝</a:t>
                </a:r>
                <a:r>
                  <a:rPr lang="en-US" altLang="zh-CN" sz="2400" i="1" smtClean="0">
                    <a:solidFill>
                      <a:srgbClr val="00CCFF"/>
                    </a:solidFill>
                    <a:ea typeface="微软雅黑" panose="020b0503020204020204" pitchFamily="34" charset="-122"/>
                  </a:rPr>
                  <a:t>t</a:t>
                </a:r>
                <a:r>
                  <a:rPr lang="zh-CN" altLang="en-US" sz="2400" smtClean="0">
                    <a:solidFill>
                      <a:srgbClr val="00CCFF"/>
                    </a:solidFill>
                    <a:ea typeface="微软雅黑" panose="020b0503020204020204" pitchFamily="34" charset="-122"/>
                  </a:rPr>
                  <a:t>－</a:t>
                </a:r>
                <a:r>
                  <a:rPr lang="en-US" altLang="zh-CN" sz="2400" i="1" smtClean="0">
                    <a:solidFill>
                      <a:srgbClr val="00CCFF"/>
                    </a:solidFill>
                    <a:ea typeface="微软雅黑" panose="020b0503020204020204" pitchFamily="34" charset="-122"/>
                  </a:rPr>
                  <a:t>t</a:t>
                </a:r>
                <a:r>
                  <a:rPr lang="en-US" altLang="zh-CN" sz="2400" smtClean="0">
                    <a:solidFill>
                      <a:srgbClr val="00CCFF"/>
                    </a:solidFill>
                    <a:ea typeface="微软雅黑" panose="020b0503020204020204" pitchFamily="34" charset="-122"/>
                  </a:rPr>
                  <a:t>′</a:t>
                </a:r>
                <a:r>
                  <a:rPr lang="zh-CN" altLang="en-US" sz="2400">
                    <a:solidFill>
                      <a:srgbClr val="00CCFF"/>
                    </a:solidFill>
                    <a:ea typeface="微软雅黑" panose="020b0503020204020204" pitchFamily="34" charset="-122"/>
                  </a:rPr>
                  <a:t>＝</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rPr>
                          </m:ctrlPr>
                        </m:fPr>
                        <m:num>
                          <m:r>
                            <m:rPr>
                              <m:sty m:val="p"/>
                            </m:rPr>
                            <a:rPr lang="en-US" altLang="zh-CN" sz="2400" b="0" i="0" smtClean="0">
                              <a:solidFill>
                                <a:srgbClr val="00CCFF"/>
                              </a:solidFill>
                              <a:ea typeface="微软雅黑" pitchFamily="34" charset="-122"/>
                            </a:rPr>
                            <m:t>1</m:t>
                          </m:r>
                        </m:num>
                        <m:den>
                          <m:r>
                            <m:rPr>
                              <m:sty m:val="p"/>
                            </m:rPr>
                            <a:rPr lang="en-US" altLang="zh-CN" sz="2400">
                              <a:solidFill>
                                <a:srgbClr val="00CCFF"/>
                              </a:solidFill>
                              <a:ea typeface="微软雅黑" pitchFamily="34" charset="-122"/>
                            </a:rPr>
                            <m:t>5</m:t>
                          </m:r>
                        </m:den>
                      </m:f>
                    </m:oMath>
                  </m:oMathPara>
                </a14:m>
                <a:r>
                  <a:rPr lang="zh-CN" altLang="en-US" sz="2400">
                    <a:solidFill>
                      <a:srgbClr val="00CCFF"/>
                    </a:solidFill>
                    <a:ea typeface="微软雅黑" panose="020b0503020204020204" pitchFamily="34" charset="-122"/>
                  </a:rPr>
                  <a:t> </a:t>
                </a:r>
                <a14:m>
                  <m:oMathPara>
                    <m:oMathParaPr>
                      <m:jc/>
                    </m:oMathParaPr>
                    <m:oMath>
                      <m:rad>
                        <m:radPr>
                          <m:degHide m:val="on"/>
                          <m:ctrlPr>
                            <a:rPr lang="zh-CN" altLang="en-US" sz="2400" i="1">
                              <a:solidFill>
                                <a:srgbClr val="00CCFF"/>
                              </a:solidFill>
                              <a:latin typeface="Cambria Math" panose="02040503050406030204" pitchFamily="18" charset="0"/>
                              <a:ea typeface="微软雅黑" pitchFamily="34" charset="-122"/>
                            </a:rPr>
                          </m:ctrlPr>
                        </m:radPr>
                        <m:deg/>
                        <m:e>
                          <m:f>
                            <m:fPr>
                              <m:type m:val="bar"/>
                              <m:ctrlPr>
                                <a:rPr lang="en-US" altLang="zh-CN" sz="2400" i="1">
                                  <a:solidFill>
                                    <a:srgbClr val="00CCFF"/>
                                  </a:solidFill>
                                  <a:latin typeface="Cambria Math" panose="02040503050406030204" pitchFamily="18" charset="0"/>
                                  <a:ea typeface="微软雅黑" pitchFamily="34" charset="-122"/>
                                </a:rPr>
                              </m:ctrlPr>
                            </m:fPr>
                            <m:num>
                              <m:r>
                                <m:rPr>
                                  <m:sty m:val="p"/>
                                </m:rPr>
                                <a:rPr lang="en-US" altLang="zh-CN" sz="2400">
                                  <a:solidFill>
                                    <a:srgbClr val="00CCFF"/>
                                  </a:solidFill>
                                  <a:ea typeface="微软雅黑" pitchFamily="34" charset="-122"/>
                                </a:rPr>
                                <m:t>2</m:t>
                              </m:r>
                              <m:r>
                                <a:rPr lang="en-US" altLang="zh-CN" sz="2400" i="1">
                                  <a:solidFill>
                                    <a:srgbClr val="00CCFF"/>
                                  </a:solidFill>
                                  <a:ea typeface="微软雅黑" pitchFamily="34" charset="-122"/>
                                </a:rPr>
                                <m:t>ℎ</m:t>
                              </m:r>
                            </m:num>
                            <m:den>
                              <m:r>
                                <a:rPr lang="en-US" altLang="zh-CN" sz="2400" i="1">
                                  <a:solidFill>
                                    <a:srgbClr val="00CCFF"/>
                                  </a:solidFill>
                                  <a:ea typeface="微软雅黑" pitchFamily="34" charset="-122"/>
                                </a:rPr>
                                <m:t>𝑔</m:t>
                              </m:r>
                            </m:den>
                          </m:f>
                        </m:e>
                      </m:rad>
                    </m:oMath>
                  </m:oMathPara>
                </a14:m>
                <a:r>
                  <a:rPr lang="zh-CN" altLang="en-US" sz="2400" smtClean="0">
                    <a:solidFill>
                      <a:srgbClr val="00CCFF"/>
                    </a:solidFill>
                    <a:ea typeface="微软雅黑" panose="020b0503020204020204" pitchFamily="34" charset="-122"/>
                  </a:rPr>
                  <a:t>＝</a:t>
                </a:r>
                <a:r>
                  <a:rPr lang="en-US" altLang="zh-CN" sz="2400" smtClean="0">
                    <a:solidFill>
                      <a:srgbClr val="00CCFF"/>
                    </a:solidFill>
                    <a:ea typeface="微软雅黑" panose="020b0503020204020204" pitchFamily="34" charset="-122"/>
                  </a:rPr>
                  <a:t>1 s </a:t>
                </a:r>
                <a:r>
                  <a:rPr lang="zh-CN" altLang="en-US" sz="2400" smtClean="0">
                    <a:solidFill>
                      <a:srgbClr val="00CCFF"/>
                    </a:solidFill>
                    <a:ea typeface="微软雅黑" panose="020b0503020204020204" pitchFamily="34" charset="-122"/>
                  </a:rPr>
                  <a:t>，所以，小球从塔顶到落地所用时间为 </a:t>
                </a:r>
                <a:r>
                  <a:rPr lang="en-US" altLang="zh-CN" sz="2400" smtClean="0">
                    <a:solidFill>
                      <a:srgbClr val="00CCFF"/>
                    </a:solidFill>
                    <a:ea typeface="微软雅黑" panose="020b0503020204020204" pitchFamily="34" charset="-122"/>
                  </a:rPr>
                  <a:t>5 s </a:t>
                </a:r>
                <a:r>
                  <a:rPr lang="zh-CN" altLang="en-US" sz="2400" smtClean="0">
                    <a:solidFill>
                      <a:srgbClr val="00CCFF"/>
                    </a:solidFill>
                    <a:ea typeface="微软雅黑" panose="020b0503020204020204" pitchFamily="34" charset="-122"/>
                  </a:rPr>
                  <a:t>，代入公式：</a:t>
                </a:r>
                <a:r>
                  <a:rPr lang="en-US" altLang="zh-CN" sz="2400" i="1">
                    <a:solidFill>
                      <a:srgbClr val="00CCFF"/>
                    </a:solidFill>
                    <a:ea typeface="微软雅黑" panose="020b0503020204020204" pitchFamily="34" charset="-122"/>
                  </a:rPr>
                  <a:t> h</a:t>
                </a:r>
                <a:r>
                  <a:rPr lang="zh-CN" altLang="en-US" sz="2400">
                    <a:solidFill>
                      <a:srgbClr val="00CCFF"/>
                    </a:solidFill>
                    <a:ea typeface="微软雅黑" panose="020b0503020204020204" pitchFamily="34" charset="-122"/>
                  </a:rPr>
                  <a:t>＝</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a:solidFill>
                                <a:srgbClr val="00CCFF"/>
                              </a:solidFill>
                              <a:ea typeface="微软雅黑" pitchFamily="34" charset="-122"/>
                              <a:sym typeface="Wingdings" pitchFamily="2" charset="2"/>
                            </a:rPr>
                            <m:t>1</m:t>
                          </m:r>
                        </m:num>
                        <m:den>
                          <m:r>
                            <m:rPr>
                              <m:sty m:val="p"/>
                            </m:rPr>
                            <a:rPr lang="en-US" altLang="zh-CN" sz="2400">
                              <a:solidFill>
                                <a:srgbClr val="00CCFF"/>
                              </a:solidFill>
                              <a:ea typeface="微软雅黑" pitchFamily="34" charset="-122"/>
                              <a:sym typeface="Wingdings" pitchFamily="2" charset="2"/>
                            </a:rPr>
                            <m:t>2</m:t>
                          </m:r>
                        </m:den>
                      </m:f>
                    </m:oMath>
                  </m:oMathPara>
                </a14:m>
                <a:r>
                  <a:rPr lang="en-US" altLang="zh-CN" sz="2400">
                    <a:solidFill>
                      <a:srgbClr val="00CCFF"/>
                    </a:solidFill>
                    <a:ea typeface="微软雅黑" panose="020b0503020204020204" pitchFamily="34" charset="-122"/>
                  </a:rPr>
                  <a:t> </a:t>
                </a:r>
                <a:r>
                  <a:rPr lang="en-US" altLang="zh-CN" sz="2400" i="1">
                    <a:solidFill>
                      <a:srgbClr val="00CCFF"/>
                    </a:solidFill>
                    <a:ea typeface="微软雅黑" panose="020b0503020204020204" pitchFamily="34" charset="-122"/>
                  </a:rPr>
                  <a:t>gt</a:t>
                </a:r>
                <a:r>
                  <a:rPr lang="en-US" altLang="zh-CN" sz="2400" baseline="30000">
                    <a:solidFill>
                      <a:srgbClr val="00CCFF"/>
                    </a:solidFill>
                    <a:ea typeface="微软雅黑" panose="020b0503020204020204" pitchFamily="34" charset="-122"/>
                  </a:rPr>
                  <a:t>2</a:t>
                </a:r>
                <a:r>
                  <a:rPr lang="zh-CN" altLang="en-US" sz="2400" smtClean="0">
                    <a:solidFill>
                      <a:srgbClr val="00CCFF"/>
                    </a:solidFill>
                    <a:ea typeface="微软雅黑" panose="020b0503020204020204" pitchFamily="34" charset="-122"/>
                  </a:rPr>
                  <a:t>，可得 </a:t>
                </a:r>
                <a:r>
                  <a:rPr lang="en-US" altLang="zh-CN" sz="2400" i="1" smtClean="0">
                    <a:solidFill>
                      <a:srgbClr val="00CCFF"/>
                    </a:solidFill>
                    <a:ea typeface="微软雅黑" panose="020b0503020204020204" pitchFamily="34" charset="-122"/>
                  </a:rPr>
                  <a:t>h</a:t>
                </a:r>
                <a:r>
                  <a:rPr lang="zh-CN" altLang="en-US" sz="2400" smtClean="0">
                    <a:solidFill>
                      <a:srgbClr val="00CCFF"/>
                    </a:solidFill>
                    <a:ea typeface="微软雅黑" panose="020b0503020204020204" pitchFamily="34" charset="-122"/>
                  </a:rPr>
                  <a:t>＝</a:t>
                </a:r>
                <a:r>
                  <a:rPr lang="en-US" altLang="zh-CN" sz="2400" smtClean="0">
                    <a:solidFill>
                      <a:srgbClr val="00CCFF"/>
                    </a:solidFill>
                    <a:ea typeface="微软雅黑" panose="020b0503020204020204" pitchFamily="34" charset="-122"/>
                  </a:rPr>
                  <a:t>125 m </a:t>
                </a:r>
                <a:r>
                  <a:rPr lang="zh-CN" altLang="en-US" sz="2400" smtClean="0">
                    <a:solidFill>
                      <a:srgbClr val="00CCFF"/>
                    </a:solidFill>
                    <a:ea typeface="微软雅黑" panose="020b0503020204020204" pitchFamily="34" charset="-122"/>
                  </a:rPr>
                  <a:t>，所以塔高为 </a:t>
                </a:r>
                <a:r>
                  <a:rPr lang="en-US" altLang="zh-CN" sz="2400" smtClean="0">
                    <a:solidFill>
                      <a:srgbClr val="00CCFF"/>
                    </a:solidFill>
                    <a:ea typeface="微软雅黑" panose="020b0503020204020204" pitchFamily="34" charset="-122"/>
                  </a:rPr>
                  <a:t>125 m </a:t>
                </a:r>
                <a:r>
                  <a:rPr lang="zh-CN" altLang="en-US" sz="2400" smtClean="0">
                    <a:solidFill>
                      <a:srgbClr val="00CCFF"/>
                    </a:solidFill>
                    <a:ea typeface="微软雅黑" panose="020b0503020204020204" pitchFamily="34" charset="-122"/>
                  </a:rPr>
                  <a:t>。</a:t>
                </a:r>
                <a:endParaRPr lang="zh-CN" altLang="en-US" sz="2400">
                  <a:solidFill>
                    <a:srgbClr val="00CCFF"/>
                  </a:solidFill>
                  <a:ea typeface="微软雅黑" panose="020b0503020204020204" pitchFamily="34" charset="-122"/>
                </a:endParaRPr>
              </a:p>
            </p:txBody>
          </p:sp>
        </mc:Choice>
        <mc:Fallback>
          <p:sp>
            <p:nvSpPr>
              <p:cNvPr id="11" name="Text Box 285"/>
              <p:cNvSpPr txBox="1">
                <a:spLocks noRot="1" noChangeAspect="1" noMove="1" noResize="1" noEditPoints="1" noAdjustHandles="1" noChangeArrowheads="1" noChangeShapeType="1" noTextEdit="1"/>
              </p:cNvSpPr>
              <p:nvPr>
                <p:custDataLst>
                  <p:tags r:id="rId7"/>
                </p:custDataLst>
              </p:nvPr>
            </p:nvSpPr>
            <p:spPr bwMode="auto">
              <a:xfrm>
                <a:off x="471014" y="2490744"/>
                <a:ext cx="10581161" cy="3367332"/>
              </a:xfrm>
              <a:prstGeom prst="rect">
                <a:avLst/>
              </a:prstGeom>
              <a:blipFill>
                <a:blip r:embed="rId8"/>
                <a:stretch>
                  <a:fillRect l="-864" r="-3744" b="-906"/>
                </a:stretch>
              </a:blipFill>
              <a:ln w="9525">
                <a:noFill/>
                <a:miter lim="800000"/>
              </a:ln>
              <a:effectLst/>
            </p:spPr>
            <p:txBody>
              <a:bodyPr/>
              <a:lstStyle/>
              <a:p>
                <a:r>
                  <a:rPr lang="zh-CN" altLang="en-US">
                    <a:noFill/>
                  </a:rPr>
                  <a:t> </a:t>
                </a:r>
              </a:p>
            </p:txBody>
          </p:sp>
        </mc:Fallback>
      </mc:AlternateContent>
      <p:sp>
        <p:nvSpPr>
          <p:cNvPr id="9" name="矩形 8"/>
          <p:cNvSpPr/>
          <p:nvPr>
            <p:custDataLst>
              <p:tags r:id="rId9"/>
            </p:custDataLst>
          </p:nvPr>
        </p:nvSpPr>
        <p:spPr>
          <a:xfrm>
            <a:off x="468244" y="751975"/>
            <a:ext cx="10583931" cy="1754326"/>
          </a:xfrm>
          <a:prstGeom prst="rect">
            <a:avLst/>
          </a:prstGeom>
        </p:spPr>
        <p:txBody>
          <a:bodyPr wrap="square">
            <a:spAutoFit/>
          </a:bodyPr>
          <a:lstStyle/>
          <a:p>
            <a:pPr algn="just">
              <a:lnSpc>
                <a:spcPct val="150000"/>
              </a:lnSpc>
            </a:pPr>
            <a:r>
              <a:rPr lang="en-US" altLang="zh-CN" sz="2400" kern="0" smtClean="0">
                <a:solidFill>
                  <a:schemeClr val="bg1"/>
                </a:solidFill>
              </a:rPr>
              <a:t>3</a:t>
            </a:r>
            <a:r>
              <a:rPr lang="zh-CN" altLang="en-US" sz="2400" kern="0" smtClean="0">
                <a:solidFill>
                  <a:schemeClr val="bg1"/>
                </a:solidFill>
              </a:rPr>
              <a:t>．</a:t>
            </a:r>
            <a:r>
              <a:rPr kumimoji="1" lang="zh-CN" altLang="en-US" sz="2400">
                <a:solidFill>
                  <a:schemeClr val="bg1"/>
                </a:solidFill>
                <a:latin typeface="Times New Roman" panose="02020603050405020304" pitchFamily="18" charset="0"/>
                <a:ea typeface="微软雅黑" panose="020b0503020204020204" pitchFamily="34" charset="-122"/>
              </a:rPr>
              <a:t>一个小球从塔顶自由下落，最后 </a:t>
            </a:r>
            <a:r>
              <a:rPr kumimoji="1" lang="en-US" altLang="zh-CN" sz="2400" smtClean="0">
                <a:solidFill>
                  <a:schemeClr val="bg1"/>
                </a:solidFill>
                <a:latin typeface="Times New Roman" panose="02020603050405020304" pitchFamily="18" charset="0"/>
                <a:ea typeface="微软雅黑" panose="020b0503020204020204" pitchFamily="34" charset="-122"/>
              </a:rPr>
              <a:t>1 s </a:t>
            </a:r>
            <a:r>
              <a:rPr kumimoji="1" lang="zh-CN" altLang="en-US" sz="2400">
                <a:solidFill>
                  <a:schemeClr val="bg1"/>
                </a:solidFill>
                <a:latin typeface="Times New Roman" panose="02020603050405020304" pitchFamily="18" charset="0"/>
                <a:ea typeface="微软雅黑" panose="020b0503020204020204" pitchFamily="34" charset="-122"/>
              </a:rPr>
              <a:t>内落下的距离是塔高</a:t>
            </a:r>
            <a:r>
              <a:rPr kumimoji="1" lang="zh-CN" altLang="en-US" sz="2400" smtClean="0">
                <a:solidFill>
                  <a:schemeClr val="bg1"/>
                </a:solidFill>
                <a:latin typeface="Times New Roman" panose="02020603050405020304" pitchFamily="18" charset="0"/>
                <a:ea typeface="微软雅黑" panose="020b0503020204020204" pitchFamily="34" charset="-122"/>
              </a:rPr>
              <a:t>的 </a:t>
            </a:r>
            <a:r>
              <a:rPr kumimoji="1" lang="en-US" altLang="zh-CN" sz="2400" smtClean="0">
                <a:solidFill>
                  <a:schemeClr val="bg1"/>
                </a:solidFill>
                <a:latin typeface="Times New Roman" panose="02020603050405020304" pitchFamily="18" charset="0"/>
                <a:ea typeface="微软雅黑" panose="020b0503020204020204" pitchFamily="34" charset="-122"/>
              </a:rPr>
              <a:t>9/25</a:t>
            </a:r>
            <a:endParaRPr kumimoji="1" lang="zh-CN" altLang="en-US" sz="2400">
              <a:solidFill>
                <a:schemeClr val="bg1"/>
              </a:solidFill>
              <a:latin typeface="Times New Roman" panose="02020603050405020304" pitchFamily="18" charset="0"/>
              <a:ea typeface="微软雅黑" panose="020b0503020204020204" pitchFamily="34" charset="-122"/>
            </a:endParaRPr>
          </a:p>
          <a:p>
            <a:pPr algn="just">
              <a:lnSpc>
                <a:spcPct val="150000"/>
              </a:lnSpc>
            </a:pPr>
            <a:r>
              <a:rPr kumimoji="1" lang="zh-CN" altLang="en-US" sz="2400">
                <a:solidFill>
                  <a:schemeClr val="bg1"/>
                </a:solidFill>
                <a:latin typeface="Times New Roman" panose="02020603050405020304" pitchFamily="18" charset="0"/>
                <a:ea typeface="微软雅黑" panose="020b0503020204020204" pitchFamily="34" charset="-122"/>
              </a:rPr>
              <a:t>（</a:t>
            </a:r>
            <a:r>
              <a:rPr kumimoji="1" lang="en-US" altLang="zh-CN" sz="2400">
                <a:solidFill>
                  <a:schemeClr val="bg1"/>
                </a:solidFill>
                <a:latin typeface="Times New Roman" panose="02020603050405020304" pitchFamily="18" charset="0"/>
                <a:ea typeface="微软雅黑" panose="020b0503020204020204" pitchFamily="34" charset="-122"/>
              </a:rPr>
              <a:t>1</a:t>
            </a:r>
            <a:r>
              <a:rPr kumimoji="1" lang="zh-CN" altLang="en-US" sz="2400">
                <a:solidFill>
                  <a:schemeClr val="bg1"/>
                </a:solidFill>
                <a:latin typeface="Times New Roman" panose="02020603050405020304" pitchFamily="18" charset="0"/>
                <a:ea typeface="微软雅黑" panose="020b0503020204020204" pitchFamily="34" charset="-122"/>
              </a:rPr>
              <a:t>）求塔高 </a:t>
            </a:r>
            <a:r>
              <a:rPr kumimoji="1" lang="en-US" altLang="zh-CN" sz="2400">
                <a:solidFill>
                  <a:schemeClr val="bg1"/>
                </a:solidFill>
                <a:latin typeface="微软雅黑" panose="020b0503020204020204" pitchFamily="34" charset="-122"/>
                <a:ea typeface="微软雅黑" panose="020b0503020204020204" pitchFamily="34" charset="-122"/>
              </a:rPr>
              <a:t>? </a:t>
            </a:r>
            <a:r>
              <a:rPr kumimoji="1" lang="zh-CN" altLang="en-US" sz="2400" smtClean="0">
                <a:solidFill>
                  <a:schemeClr val="bg1"/>
                </a:solidFill>
                <a:latin typeface="Times New Roman" panose="02020603050405020304" pitchFamily="18" charset="0"/>
                <a:ea typeface="微软雅黑" panose="020b0503020204020204" pitchFamily="34" charset="-122"/>
              </a:rPr>
              <a:t>（</a:t>
            </a:r>
            <a:r>
              <a:rPr kumimoji="1" lang="en-US" altLang="zh-CN" sz="2400" i="1" smtClean="0">
                <a:solidFill>
                  <a:schemeClr val="bg1"/>
                </a:solidFill>
                <a:latin typeface="Times New Roman" panose="02020603050405020304" pitchFamily="18" charset="0"/>
                <a:ea typeface="微软雅黑" panose="020b0503020204020204" pitchFamily="34" charset="-122"/>
              </a:rPr>
              <a:t>g</a:t>
            </a:r>
            <a:r>
              <a:rPr kumimoji="1" lang="zh-CN" altLang="en-US" sz="2400" smtClean="0">
                <a:solidFill>
                  <a:schemeClr val="bg1"/>
                </a:solidFill>
                <a:latin typeface="Times New Roman" panose="02020603050405020304" pitchFamily="18" charset="0"/>
                <a:ea typeface="微软雅黑" panose="020b0503020204020204" pitchFamily="34" charset="-122"/>
              </a:rPr>
              <a:t>＝</a:t>
            </a:r>
            <a:r>
              <a:rPr kumimoji="1" lang="en-US" altLang="zh-CN" sz="2400" smtClean="0">
                <a:solidFill>
                  <a:schemeClr val="bg1"/>
                </a:solidFill>
                <a:latin typeface="Times New Roman" panose="02020603050405020304" pitchFamily="18" charset="0"/>
                <a:ea typeface="微软雅黑" panose="020b0503020204020204" pitchFamily="34" charset="-122"/>
              </a:rPr>
              <a:t>10 m/s</a:t>
            </a:r>
            <a:r>
              <a:rPr kumimoji="1" lang="en-US" altLang="zh-CN" sz="2400" baseline="30000" smtClean="0">
                <a:solidFill>
                  <a:schemeClr val="bg1"/>
                </a:solidFill>
                <a:latin typeface="Times New Roman" panose="02020603050405020304" pitchFamily="18" charset="0"/>
                <a:ea typeface="微软雅黑" panose="020b0503020204020204" pitchFamily="34" charset="-122"/>
              </a:rPr>
              <a:t>2</a:t>
            </a:r>
            <a:r>
              <a:rPr kumimoji="1" lang="zh-CN" altLang="en-US" sz="2400" smtClean="0">
                <a:solidFill>
                  <a:schemeClr val="bg1"/>
                </a:solidFill>
                <a:latin typeface="Times New Roman" panose="02020603050405020304" pitchFamily="18" charset="0"/>
                <a:ea typeface="微软雅黑" panose="020b0503020204020204" pitchFamily="34" charset="-122"/>
              </a:rPr>
              <a:t>）</a:t>
            </a:r>
            <a:endParaRPr kumimoji="1" lang="zh-CN" altLang="en-US" sz="2400">
              <a:solidFill>
                <a:schemeClr val="bg1"/>
              </a:solidFill>
              <a:latin typeface="Times New Roman" panose="02020603050405020304" pitchFamily="18" charset="0"/>
              <a:ea typeface="微软雅黑" panose="020b0503020204020204" pitchFamily="34" charset="-122"/>
            </a:endParaRPr>
          </a:p>
          <a:p>
            <a:pPr algn="just">
              <a:lnSpc>
                <a:spcPct val="150000"/>
              </a:lnSpc>
            </a:pPr>
            <a:r>
              <a:rPr kumimoji="1" lang="zh-CN" altLang="en-US" sz="2400">
                <a:solidFill>
                  <a:schemeClr val="bg1"/>
                </a:solidFill>
                <a:latin typeface="Times New Roman" panose="02020603050405020304" pitchFamily="18" charset="0"/>
                <a:ea typeface="微软雅黑" panose="020b0503020204020204" pitchFamily="34" charset="-122"/>
              </a:rPr>
              <a:t>（</a:t>
            </a:r>
            <a:r>
              <a:rPr kumimoji="1" lang="en-US" altLang="zh-CN" sz="2400">
                <a:solidFill>
                  <a:schemeClr val="bg1"/>
                </a:solidFill>
                <a:latin typeface="Times New Roman" panose="02020603050405020304" pitchFamily="18" charset="0"/>
                <a:ea typeface="微软雅黑" panose="020b0503020204020204" pitchFamily="34" charset="-122"/>
              </a:rPr>
              <a:t>2</a:t>
            </a:r>
            <a:r>
              <a:rPr kumimoji="1" lang="zh-CN" altLang="en-US" sz="2400">
                <a:solidFill>
                  <a:schemeClr val="bg1"/>
                </a:solidFill>
                <a:latin typeface="Times New Roman" panose="02020603050405020304" pitchFamily="18" charset="0"/>
                <a:ea typeface="微软雅黑" panose="020b0503020204020204" pitchFamily="34" charset="-122"/>
              </a:rPr>
              <a:t>）求第 </a:t>
            </a:r>
            <a:r>
              <a:rPr kumimoji="1" lang="en-US" altLang="zh-CN" sz="2400">
                <a:solidFill>
                  <a:schemeClr val="bg1"/>
                </a:solidFill>
                <a:latin typeface="Times New Roman" panose="02020603050405020304" pitchFamily="18" charset="0"/>
                <a:ea typeface="微软雅黑" panose="020b0503020204020204" pitchFamily="34" charset="-122"/>
              </a:rPr>
              <a:t>2 s </a:t>
            </a:r>
            <a:r>
              <a:rPr kumimoji="1" lang="zh-CN" altLang="en-US" sz="2400">
                <a:solidFill>
                  <a:schemeClr val="bg1"/>
                </a:solidFill>
                <a:latin typeface="Times New Roman" panose="02020603050405020304" pitchFamily="18" charset="0"/>
                <a:ea typeface="微软雅黑" panose="020b0503020204020204" pitchFamily="34" charset="-122"/>
              </a:rPr>
              <a:t>内小球的位移 ？</a:t>
            </a:r>
            <a:endParaRPr kumimoji="1" lang="zh-CN" altLang="en-US" sz="2400" baseline="30000">
              <a:solidFill>
                <a:schemeClr val="bg1"/>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10"/>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1213346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mc:AlternateContent>
        <mc:Choice Requires="a14">
          <p:sp>
            <p:nvSpPr>
              <p:cNvPr id="11" name="Text Box 285"/>
              <p:cNvSpPr txBox="1">
                <a:spLocks noChangeArrowheads="1"/>
              </p:cNvSpPr>
              <p:nvPr>
                <p:custDataLst>
                  <p:tags r:id="rId6"/>
                </p:custDataLst>
              </p:nvPr>
            </p:nvSpPr>
            <p:spPr bwMode="auto">
              <a:xfrm>
                <a:off x="471014" y="2490744"/>
                <a:ext cx="10581161" cy="1528688"/>
              </a:xfrm>
              <a:prstGeom prst="rect">
                <a:avLst/>
              </a:prstGeom>
              <a:noFill/>
              <a:ln w="9525">
                <a:noFill/>
                <a:miter lim="800000"/>
              </a:ln>
              <a:effectLst/>
            </p:spPr>
            <p:txBody>
              <a:bodyPr wrap="square">
                <a:spAutoFit/>
              </a:bodyPr>
              <a:lstStyle/>
              <a:p>
                <a:pPr algn="just">
                  <a:lnSpc>
                    <a:spcPct val="150000"/>
                  </a:lnSpc>
                  <a:spcBef>
                    <a:spcPct val="50000"/>
                  </a:spcBef>
                </a:pPr>
                <a:r>
                  <a:rPr lang="zh-CN" altLang="en-US" sz="2400" smtClean="0">
                    <a:solidFill>
                      <a:srgbClr val="00CCFF"/>
                    </a:solidFill>
                    <a:ea typeface="微软雅黑" panose="020b0503020204020204" pitchFamily="34" charset="-122"/>
                  </a:rPr>
                  <a:t>答</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a:solidFill>
                      <a:srgbClr val="00CCFF"/>
                    </a:solidFill>
                    <a:ea typeface="微软雅黑" panose="020b0503020204020204" pitchFamily="34" charset="-122"/>
                    <a:sym typeface="Wingdings" panose="05000000000000000000" pitchFamily="2" charset="2"/>
                  </a:rPr>
                  <a:t>2</a:t>
                </a:r>
                <a:r>
                  <a:rPr lang="zh-CN" altLang="en-US" sz="2400" smtClean="0">
                    <a:solidFill>
                      <a:srgbClr val="00CCFF"/>
                    </a:solidFill>
                    <a:ea typeface="微软雅黑" panose="020b0503020204020204" pitchFamily="34" charset="-122"/>
                    <a:sym typeface="Wingdings" panose="05000000000000000000" pitchFamily="2" charset="2"/>
                  </a:rPr>
                  <a:t>）小球第一秒内的位移： </a:t>
                </a:r>
                <a:r>
                  <a:rPr lang="en-US" altLang="zh-CN" sz="2400" i="1" smtClean="0">
                    <a:solidFill>
                      <a:srgbClr val="00CCFF"/>
                    </a:solidFill>
                    <a:ea typeface="微软雅黑" panose="020b0503020204020204" pitchFamily="34" charset="-122"/>
                    <a:sym typeface="Wingdings" panose="05000000000000000000" pitchFamily="2" charset="2"/>
                  </a:rPr>
                  <a:t>x</a:t>
                </a:r>
                <a:r>
                  <a:rPr lang="en-US" altLang="zh-CN" sz="2400" baseline="-25000" smtClean="0">
                    <a:solidFill>
                      <a:srgbClr val="00CCFF"/>
                    </a:solidFill>
                    <a:ea typeface="微软雅黑" panose="020b0503020204020204" pitchFamily="34" charset="-122"/>
                    <a:sym typeface="Wingdings" panose="05000000000000000000" pitchFamily="2" charset="2"/>
                  </a:rPr>
                  <a:t>1</a:t>
                </a:r>
                <a:r>
                  <a:rPr lang="zh-CN" altLang="en-US" sz="2400" smtClean="0">
                    <a:solidFill>
                      <a:srgbClr val="00CCFF"/>
                    </a:solidFill>
                    <a:ea typeface="微软雅黑" panose="020b0503020204020204" pitchFamily="34" charset="-122"/>
                    <a:sym typeface="Wingdings" panose="05000000000000000000" pitchFamily="2" charset="2"/>
                  </a:rPr>
                  <a:t>＝</a:t>
                </a:r>
                <a14:m>
                  <m:oMathPara>
                    <m:oMathParaPr>
                      <m:jc/>
                    </m:oMathParaPr>
                    <m:oMath>
                      <m:f>
                        <m:fPr>
                          <m:type m:val="bar"/>
                          <m:ctrlPr>
                            <a:rPr lang="en-US" altLang="zh-CN" sz="2400" i="1">
                              <a:solidFill>
                                <a:srgbClr val="00CCFF"/>
                              </a:solidFill>
                              <a:latin typeface="Cambria Math" panose="02040503050406030204" pitchFamily="18" charset="0"/>
                              <a:ea typeface="微软雅黑" pitchFamily="34" charset="-122"/>
                              <a:sym typeface="Wingdings" pitchFamily="2" charset="2"/>
                            </a:rPr>
                          </m:ctrlPr>
                        </m:fPr>
                        <m:num>
                          <m:r>
                            <m:rPr>
                              <m:sty m:val="p"/>
                            </m:rPr>
                            <a:rPr lang="en-US" altLang="zh-CN" sz="2400">
                              <a:solidFill>
                                <a:srgbClr val="00CCFF"/>
                              </a:solidFill>
                              <a:ea typeface="微软雅黑" pitchFamily="34" charset="-122"/>
                              <a:sym typeface="Wingdings" pitchFamily="2" charset="2"/>
                            </a:rPr>
                            <m:t>1</m:t>
                          </m:r>
                        </m:num>
                        <m:den>
                          <m:r>
                            <m:rPr>
                              <m:sty m:val="p"/>
                            </m:rPr>
                            <a:rPr lang="en-US" altLang="zh-CN" sz="2400">
                              <a:solidFill>
                                <a:srgbClr val="00CCFF"/>
                              </a:solidFill>
                              <a:ea typeface="微软雅黑" pitchFamily="34" charset="-122"/>
                              <a:sym typeface="Wingdings" pitchFamily="2" charset="2"/>
                            </a:rPr>
                            <m:t>2</m:t>
                          </m:r>
                        </m:den>
                      </m:f>
                    </m:oMath>
                  </m:oMathPara>
                </a14:m>
                <a:r>
                  <a:rPr lang="en-US" altLang="zh-CN" sz="2400" i="1" smtClean="0">
                    <a:solidFill>
                      <a:srgbClr val="00CCFF"/>
                    </a:solidFill>
                    <a:ea typeface="微软雅黑" panose="020b0503020204020204" pitchFamily="34" charset="-122"/>
                  </a:rPr>
                  <a:t>gt</a:t>
                </a:r>
                <a:r>
                  <a:rPr lang="en-US" altLang="zh-CN" sz="2400" baseline="30000" smtClean="0">
                    <a:solidFill>
                      <a:srgbClr val="00CCFF"/>
                    </a:solidFill>
                    <a:ea typeface="微软雅黑" panose="020b0503020204020204" pitchFamily="34" charset="-122"/>
                  </a:rPr>
                  <a:t>2</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5 m </a:t>
                </a:r>
                <a:r>
                  <a:rPr lang="zh-CN" altLang="en-US" sz="2400" smtClean="0">
                    <a:solidFill>
                      <a:srgbClr val="00CCFF"/>
                    </a:solidFill>
                    <a:ea typeface="微软雅黑" panose="020b0503020204020204" pitchFamily="34" charset="-122"/>
                    <a:sym typeface="Wingdings" panose="05000000000000000000" pitchFamily="2" charset="2"/>
                  </a:rPr>
                  <a:t>，小球第两秒内的位移为：</a:t>
                </a:r>
                <a:r>
                  <a:rPr lang="en-US" altLang="zh-CN" sz="2400" i="1">
                    <a:solidFill>
                      <a:srgbClr val="00CCFF"/>
                    </a:solidFill>
                    <a:ea typeface="微软雅黑" panose="020b0503020204020204" pitchFamily="34" charset="-122"/>
                    <a:sym typeface="Wingdings" panose="05000000000000000000" pitchFamily="2" charset="2"/>
                  </a:rPr>
                  <a:t> </a:t>
                </a:r>
                <a:r>
                  <a:rPr lang="en-US" altLang="zh-CN" sz="2400" i="1" smtClean="0">
                    <a:solidFill>
                      <a:srgbClr val="00CCFF"/>
                    </a:solidFill>
                    <a:ea typeface="微软雅黑" panose="020b0503020204020204" pitchFamily="34" charset="-122"/>
                    <a:sym typeface="Wingdings" panose="05000000000000000000" pitchFamily="2" charset="2"/>
                  </a:rPr>
                  <a:t>x</a:t>
                </a:r>
                <a:r>
                  <a:rPr lang="en-US" altLang="zh-CN" sz="2400" baseline="-25000" smtClean="0">
                    <a:solidFill>
                      <a:srgbClr val="00CCFF"/>
                    </a:solidFill>
                    <a:ea typeface="微软雅黑" panose="020b0503020204020204" pitchFamily="34" charset="-122"/>
                    <a:sym typeface="Wingdings" panose="05000000000000000000" pitchFamily="2" charset="2"/>
                  </a:rPr>
                  <a:t>2</a:t>
                </a:r>
                <a:r>
                  <a:rPr lang="zh-CN" altLang="en-US" sz="2400" smtClean="0">
                    <a:solidFill>
                      <a:srgbClr val="00CCFF"/>
                    </a:solidFill>
                    <a:ea typeface="微软雅黑" panose="020b0503020204020204" pitchFamily="34" charset="-122"/>
                    <a:sym typeface="Wingdings" panose="05000000000000000000" pitchFamily="2" charset="2"/>
                  </a:rPr>
                  <a:t>，根据匀加速直线运动的运动规律，</a:t>
                </a:r>
                <a:r>
                  <a:rPr lang="en-US" altLang="zh-CN" sz="2400" i="1" smtClean="0">
                    <a:solidFill>
                      <a:srgbClr val="00CCFF"/>
                    </a:solidFill>
                    <a:ea typeface="微软雅黑" panose="020b0503020204020204" pitchFamily="34" charset="-122"/>
                    <a:sym typeface="Wingdings" panose="05000000000000000000" pitchFamily="2" charset="2"/>
                  </a:rPr>
                  <a:t>x</a:t>
                </a:r>
                <a:r>
                  <a:rPr lang="en-US" altLang="zh-CN" sz="2400" baseline="-25000" smtClean="0">
                    <a:solidFill>
                      <a:srgbClr val="00CCFF"/>
                    </a:solidFill>
                    <a:ea typeface="微软雅黑" panose="020b0503020204020204" pitchFamily="34" charset="-122"/>
                    <a:sym typeface="Wingdings" panose="05000000000000000000" pitchFamily="2" charset="2"/>
                  </a:rPr>
                  <a:t>2</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i="1" smtClean="0">
                    <a:solidFill>
                      <a:srgbClr val="00CCFF"/>
                    </a:solidFill>
                    <a:ea typeface="微软雅黑" panose="020b0503020204020204" pitchFamily="34" charset="-122"/>
                    <a:sym typeface="Wingdings" panose="05000000000000000000" pitchFamily="2" charset="2"/>
                  </a:rPr>
                  <a:t>x</a:t>
                </a:r>
                <a:r>
                  <a:rPr lang="en-US" altLang="zh-CN" sz="2400" baseline="-25000" smtClean="0">
                    <a:solidFill>
                      <a:srgbClr val="00CCFF"/>
                    </a:solidFill>
                    <a:ea typeface="微软雅黑" panose="020b0503020204020204" pitchFamily="34" charset="-122"/>
                    <a:sym typeface="Wingdings" panose="05000000000000000000" pitchFamily="2" charset="2"/>
                  </a:rPr>
                  <a:t>1</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i="1" smtClean="0">
                    <a:solidFill>
                      <a:srgbClr val="00CCFF"/>
                    </a:solidFill>
                    <a:ea typeface="微软雅黑" panose="020b0503020204020204" pitchFamily="34" charset="-122"/>
                    <a:sym typeface="Wingdings" panose="05000000000000000000" pitchFamily="2" charset="2"/>
                  </a:rPr>
                  <a:t>gt</a:t>
                </a:r>
                <a:r>
                  <a:rPr lang="en-US" altLang="zh-CN" sz="2400" baseline="30000" smtClean="0">
                    <a:solidFill>
                      <a:srgbClr val="00CCFF"/>
                    </a:solidFill>
                    <a:ea typeface="微软雅黑" panose="020b0503020204020204" pitchFamily="34" charset="-122"/>
                    <a:sym typeface="Wingdings" panose="05000000000000000000" pitchFamily="2" charset="2"/>
                  </a:rPr>
                  <a:t>2</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10 m </a:t>
                </a:r>
                <a:r>
                  <a:rPr lang="zh-CN" altLang="en-US" sz="2400" smtClean="0">
                    <a:solidFill>
                      <a:srgbClr val="00CCFF"/>
                    </a:solidFill>
                    <a:ea typeface="微软雅黑" panose="020b0503020204020204" pitchFamily="34" charset="-122"/>
                    <a:sym typeface="Wingdings" panose="05000000000000000000" pitchFamily="2" charset="2"/>
                  </a:rPr>
                  <a:t>，所以 </a:t>
                </a:r>
                <a:r>
                  <a:rPr lang="en-US" altLang="zh-CN" sz="2400" i="1" smtClean="0">
                    <a:solidFill>
                      <a:srgbClr val="00CCFF"/>
                    </a:solidFill>
                    <a:ea typeface="微软雅黑" panose="020b0503020204020204" pitchFamily="34" charset="-122"/>
                    <a:sym typeface="Wingdings" panose="05000000000000000000" pitchFamily="2" charset="2"/>
                  </a:rPr>
                  <a:t>x</a:t>
                </a:r>
                <a:r>
                  <a:rPr lang="en-US" altLang="zh-CN" sz="2400" baseline="-25000" smtClean="0">
                    <a:solidFill>
                      <a:srgbClr val="00CCFF"/>
                    </a:solidFill>
                    <a:ea typeface="微软雅黑" panose="020b0503020204020204" pitchFamily="34" charset="-122"/>
                    <a:sym typeface="Wingdings" panose="05000000000000000000" pitchFamily="2" charset="2"/>
                  </a:rPr>
                  <a:t>2</a:t>
                </a:r>
                <a:r>
                  <a:rPr lang="zh-CN" altLang="en-US" sz="2400" smtClean="0">
                    <a:solidFill>
                      <a:srgbClr val="00CCFF"/>
                    </a:solidFill>
                    <a:ea typeface="微软雅黑" panose="020b0503020204020204" pitchFamily="34" charset="-122"/>
                    <a:sym typeface="Wingdings" panose="05000000000000000000" pitchFamily="2" charset="2"/>
                  </a:rPr>
                  <a:t>＝</a:t>
                </a:r>
                <a:r>
                  <a:rPr lang="en-US" altLang="zh-CN" sz="2400" smtClean="0">
                    <a:solidFill>
                      <a:srgbClr val="00CCFF"/>
                    </a:solidFill>
                    <a:ea typeface="微软雅黑" panose="020b0503020204020204" pitchFamily="34" charset="-122"/>
                    <a:sym typeface="Wingdings" panose="05000000000000000000" pitchFamily="2" charset="2"/>
                  </a:rPr>
                  <a:t>15 m </a:t>
                </a:r>
                <a:r>
                  <a:rPr lang="zh-CN" altLang="en-US" sz="2400" smtClean="0">
                    <a:solidFill>
                      <a:srgbClr val="00CCFF"/>
                    </a:solidFill>
                    <a:ea typeface="微软雅黑" panose="020b0503020204020204" pitchFamily="34" charset="-122"/>
                    <a:sym typeface="Wingdings" panose="05000000000000000000" pitchFamily="2" charset="2"/>
                  </a:rPr>
                  <a:t>。</a:t>
                </a:r>
                <a:endParaRPr lang="zh-CN" altLang="en-US" sz="2400">
                  <a:solidFill>
                    <a:srgbClr val="00CCFF"/>
                  </a:solidFill>
                  <a:ea typeface="微软雅黑" panose="020b0503020204020204" pitchFamily="34" charset="-122"/>
                </a:endParaRPr>
              </a:p>
            </p:txBody>
          </p:sp>
        </mc:Choice>
        <mc:Fallback>
          <p:sp>
            <p:nvSpPr>
              <p:cNvPr id="11" name="Text Box 285"/>
              <p:cNvSpPr txBox="1">
                <a:spLocks noRot="1" noChangeAspect="1" noMove="1" noResize="1" noEditPoints="1" noAdjustHandles="1" noChangeArrowheads="1" noChangeShapeType="1" noTextEdit="1"/>
              </p:cNvSpPr>
              <p:nvPr>
                <p:custDataLst>
                  <p:tags r:id="rId7"/>
                </p:custDataLst>
              </p:nvPr>
            </p:nvSpPr>
            <p:spPr bwMode="auto">
              <a:xfrm>
                <a:off x="471014" y="2490744"/>
                <a:ext cx="10581161" cy="1528688"/>
              </a:xfrm>
              <a:prstGeom prst="rect">
                <a:avLst/>
              </a:prstGeom>
              <a:blipFill>
                <a:blip r:embed="rId8"/>
                <a:stretch>
                  <a:fillRect l="-864" r="-3744" b="-4400"/>
                </a:stretch>
              </a:blipFill>
              <a:ln w="9525">
                <a:noFill/>
                <a:miter lim="800000"/>
              </a:ln>
              <a:effectLst/>
            </p:spPr>
            <p:txBody>
              <a:bodyPr/>
              <a:lstStyle/>
              <a:p>
                <a:r>
                  <a:rPr lang="zh-CN" altLang="en-US">
                    <a:noFill/>
                  </a:rPr>
                  <a:t> </a:t>
                </a:r>
              </a:p>
            </p:txBody>
          </p:sp>
        </mc:Fallback>
      </mc:AlternateContent>
      <p:sp>
        <p:nvSpPr>
          <p:cNvPr id="9" name="矩形 8"/>
          <p:cNvSpPr/>
          <p:nvPr>
            <p:custDataLst>
              <p:tags r:id="rId9"/>
            </p:custDataLst>
          </p:nvPr>
        </p:nvSpPr>
        <p:spPr>
          <a:xfrm>
            <a:off x="468244" y="751975"/>
            <a:ext cx="10583931" cy="1754326"/>
          </a:xfrm>
          <a:prstGeom prst="rect">
            <a:avLst/>
          </a:prstGeom>
        </p:spPr>
        <p:txBody>
          <a:bodyPr wrap="square">
            <a:spAutoFit/>
          </a:bodyPr>
          <a:lstStyle/>
          <a:p>
            <a:pPr algn="just">
              <a:lnSpc>
                <a:spcPct val="150000"/>
              </a:lnSpc>
            </a:pPr>
            <a:r>
              <a:rPr lang="en-US" altLang="zh-CN" sz="2400" kern="0" smtClean="0">
                <a:solidFill>
                  <a:schemeClr val="bg1"/>
                </a:solidFill>
              </a:rPr>
              <a:t>3</a:t>
            </a:r>
            <a:r>
              <a:rPr lang="zh-CN" altLang="en-US" sz="2400" kern="0" smtClean="0">
                <a:solidFill>
                  <a:schemeClr val="bg1"/>
                </a:solidFill>
              </a:rPr>
              <a:t>．</a:t>
            </a:r>
            <a:r>
              <a:rPr kumimoji="1" lang="zh-CN" altLang="en-US" sz="2400">
                <a:solidFill>
                  <a:schemeClr val="bg1"/>
                </a:solidFill>
                <a:latin typeface="Times New Roman" panose="02020603050405020304" pitchFamily="18" charset="0"/>
                <a:ea typeface="微软雅黑" panose="020b0503020204020204" pitchFamily="34" charset="-122"/>
              </a:rPr>
              <a:t>一个小球从塔顶自由下落，最后 </a:t>
            </a:r>
            <a:r>
              <a:rPr kumimoji="1" lang="en-US" altLang="zh-CN" sz="2400" smtClean="0">
                <a:solidFill>
                  <a:schemeClr val="bg1"/>
                </a:solidFill>
                <a:latin typeface="Times New Roman" panose="02020603050405020304" pitchFamily="18" charset="0"/>
                <a:ea typeface="微软雅黑" panose="020b0503020204020204" pitchFamily="34" charset="-122"/>
              </a:rPr>
              <a:t>1 s </a:t>
            </a:r>
            <a:r>
              <a:rPr kumimoji="1" lang="zh-CN" altLang="en-US" sz="2400">
                <a:solidFill>
                  <a:schemeClr val="bg1"/>
                </a:solidFill>
                <a:latin typeface="Times New Roman" panose="02020603050405020304" pitchFamily="18" charset="0"/>
                <a:ea typeface="微软雅黑" panose="020b0503020204020204" pitchFamily="34" charset="-122"/>
              </a:rPr>
              <a:t>内落下的距离是塔高</a:t>
            </a:r>
            <a:r>
              <a:rPr kumimoji="1" lang="zh-CN" altLang="en-US" sz="2400" smtClean="0">
                <a:solidFill>
                  <a:schemeClr val="bg1"/>
                </a:solidFill>
                <a:latin typeface="Times New Roman" panose="02020603050405020304" pitchFamily="18" charset="0"/>
                <a:ea typeface="微软雅黑" panose="020b0503020204020204" pitchFamily="34" charset="-122"/>
              </a:rPr>
              <a:t>的 </a:t>
            </a:r>
            <a:r>
              <a:rPr kumimoji="1" lang="en-US" altLang="zh-CN" sz="2400" smtClean="0">
                <a:solidFill>
                  <a:schemeClr val="bg1"/>
                </a:solidFill>
                <a:latin typeface="Times New Roman" panose="02020603050405020304" pitchFamily="18" charset="0"/>
                <a:ea typeface="微软雅黑" panose="020b0503020204020204" pitchFamily="34" charset="-122"/>
              </a:rPr>
              <a:t>9/25</a:t>
            </a:r>
            <a:endParaRPr kumimoji="1" lang="zh-CN" altLang="en-US" sz="2400">
              <a:solidFill>
                <a:schemeClr val="bg1"/>
              </a:solidFill>
              <a:latin typeface="Times New Roman" panose="02020603050405020304" pitchFamily="18" charset="0"/>
              <a:ea typeface="微软雅黑" panose="020b0503020204020204" pitchFamily="34" charset="-122"/>
            </a:endParaRPr>
          </a:p>
          <a:p>
            <a:pPr algn="just">
              <a:lnSpc>
                <a:spcPct val="150000"/>
              </a:lnSpc>
            </a:pPr>
            <a:r>
              <a:rPr kumimoji="1" lang="zh-CN" altLang="en-US" sz="2400">
                <a:solidFill>
                  <a:schemeClr val="bg1"/>
                </a:solidFill>
                <a:latin typeface="Times New Roman" panose="02020603050405020304" pitchFamily="18" charset="0"/>
                <a:ea typeface="微软雅黑" panose="020b0503020204020204" pitchFamily="34" charset="-122"/>
              </a:rPr>
              <a:t>（</a:t>
            </a:r>
            <a:r>
              <a:rPr kumimoji="1" lang="en-US" altLang="zh-CN" sz="2400">
                <a:solidFill>
                  <a:schemeClr val="bg1"/>
                </a:solidFill>
                <a:latin typeface="Times New Roman" panose="02020603050405020304" pitchFamily="18" charset="0"/>
                <a:ea typeface="微软雅黑" panose="020b0503020204020204" pitchFamily="34" charset="-122"/>
              </a:rPr>
              <a:t>1</a:t>
            </a:r>
            <a:r>
              <a:rPr kumimoji="1" lang="zh-CN" altLang="en-US" sz="2400">
                <a:solidFill>
                  <a:schemeClr val="bg1"/>
                </a:solidFill>
                <a:latin typeface="Times New Roman" panose="02020603050405020304" pitchFamily="18" charset="0"/>
                <a:ea typeface="微软雅黑" panose="020b0503020204020204" pitchFamily="34" charset="-122"/>
              </a:rPr>
              <a:t>）求塔高 </a:t>
            </a:r>
            <a:r>
              <a:rPr kumimoji="1" lang="en-US" altLang="zh-CN" sz="2400">
                <a:solidFill>
                  <a:schemeClr val="bg1"/>
                </a:solidFill>
                <a:latin typeface="微软雅黑" panose="020b0503020204020204" pitchFamily="34" charset="-122"/>
                <a:ea typeface="微软雅黑" panose="020b0503020204020204" pitchFamily="34" charset="-122"/>
              </a:rPr>
              <a:t>? </a:t>
            </a:r>
            <a:r>
              <a:rPr kumimoji="1" lang="zh-CN" altLang="en-US" sz="2400" smtClean="0">
                <a:solidFill>
                  <a:schemeClr val="bg1"/>
                </a:solidFill>
                <a:latin typeface="Times New Roman" panose="02020603050405020304" pitchFamily="18" charset="0"/>
                <a:ea typeface="微软雅黑" panose="020b0503020204020204" pitchFamily="34" charset="-122"/>
              </a:rPr>
              <a:t>（</a:t>
            </a:r>
            <a:r>
              <a:rPr kumimoji="1" lang="en-US" altLang="zh-CN" sz="2400" i="1" smtClean="0">
                <a:solidFill>
                  <a:schemeClr val="bg1"/>
                </a:solidFill>
                <a:latin typeface="Times New Roman" panose="02020603050405020304" pitchFamily="18" charset="0"/>
                <a:ea typeface="微软雅黑" panose="020b0503020204020204" pitchFamily="34" charset="-122"/>
              </a:rPr>
              <a:t>g</a:t>
            </a:r>
            <a:r>
              <a:rPr kumimoji="1" lang="zh-CN" altLang="en-US" sz="2400" smtClean="0">
                <a:solidFill>
                  <a:schemeClr val="bg1"/>
                </a:solidFill>
                <a:latin typeface="Times New Roman" panose="02020603050405020304" pitchFamily="18" charset="0"/>
                <a:ea typeface="微软雅黑" panose="020b0503020204020204" pitchFamily="34" charset="-122"/>
              </a:rPr>
              <a:t>＝</a:t>
            </a:r>
            <a:r>
              <a:rPr kumimoji="1" lang="en-US" altLang="zh-CN" sz="2400" smtClean="0">
                <a:solidFill>
                  <a:schemeClr val="bg1"/>
                </a:solidFill>
                <a:latin typeface="Times New Roman" panose="02020603050405020304" pitchFamily="18" charset="0"/>
                <a:ea typeface="微软雅黑" panose="020b0503020204020204" pitchFamily="34" charset="-122"/>
              </a:rPr>
              <a:t>10 m/s</a:t>
            </a:r>
            <a:r>
              <a:rPr kumimoji="1" lang="en-US" altLang="zh-CN" sz="2400" baseline="30000" smtClean="0">
                <a:solidFill>
                  <a:schemeClr val="bg1"/>
                </a:solidFill>
                <a:latin typeface="Times New Roman" panose="02020603050405020304" pitchFamily="18" charset="0"/>
                <a:ea typeface="微软雅黑" panose="020b0503020204020204" pitchFamily="34" charset="-122"/>
              </a:rPr>
              <a:t>2</a:t>
            </a:r>
            <a:r>
              <a:rPr kumimoji="1" lang="zh-CN" altLang="en-US" sz="2400" smtClean="0">
                <a:solidFill>
                  <a:schemeClr val="bg1"/>
                </a:solidFill>
                <a:latin typeface="Times New Roman" panose="02020603050405020304" pitchFamily="18" charset="0"/>
                <a:ea typeface="微软雅黑" panose="020b0503020204020204" pitchFamily="34" charset="-122"/>
              </a:rPr>
              <a:t>）</a:t>
            </a:r>
            <a:endParaRPr kumimoji="1" lang="zh-CN" altLang="en-US" sz="2400">
              <a:solidFill>
                <a:schemeClr val="bg1"/>
              </a:solidFill>
              <a:latin typeface="Times New Roman" panose="02020603050405020304" pitchFamily="18" charset="0"/>
              <a:ea typeface="微软雅黑" panose="020b0503020204020204" pitchFamily="34" charset="-122"/>
            </a:endParaRPr>
          </a:p>
          <a:p>
            <a:pPr algn="just">
              <a:lnSpc>
                <a:spcPct val="150000"/>
              </a:lnSpc>
            </a:pPr>
            <a:r>
              <a:rPr kumimoji="1" lang="zh-CN" altLang="en-US" sz="2400">
                <a:solidFill>
                  <a:schemeClr val="bg1"/>
                </a:solidFill>
                <a:latin typeface="Times New Roman" panose="02020603050405020304" pitchFamily="18" charset="0"/>
                <a:ea typeface="微软雅黑" panose="020b0503020204020204" pitchFamily="34" charset="-122"/>
              </a:rPr>
              <a:t>（</a:t>
            </a:r>
            <a:r>
              <a:rPr kumimoji="1" lang="en-US" altLang="zh-CN" sz="2400">
                <a:solidFill>
                  <a:schemeClr val="bg1"/>
                </a:solidFill>
                <a:latin typeface="Times New Roman" panose="02020603050405020304" pitchFamily="18" charset="0"/>
                <a:ea typeface="微软雅黑" panose="020b0503020204020204" pitchFamily="34" charset="-122"/>
              </a:rPr>
              <a:t>2</a:t>
            </a:r>
            <a:r>
              <a:rPr kumimoji="1" lang="zh-CN" altLang="en-US" sz="2400">
                <a:solidFill>
                  <a:schemeClr val="bg1"/>
                </a:solidFill>
                <a:latin typeface="Times New Roman" panose="02020603050405020304" pitchFamily="18" charset="0"/>
                <a:ea typeface="微软雅黑" panose="020b0503020204020204" pitchFamily="34" charset="-122"/>
              </a:rPr>
              <a:t>）求第 </a:t>
            </a:r>
            <a:r>
              <a:rPr kumimoji="1" lang="en-US" altLang="zh-CN" sz="2400">
                <a:solidFill>
                  <a:schemeClr val="bg1"/>
                </a:solidFill>
                <a:latin typeface="Times New Roman" panose="02020603050405020304" pitchFamily="18" charset="0"/>
                <a:ea typeface="微软雅黑" panose="020b0503020204020204" pitchFamily="34" charset="-122"/>
              </a:rPr>
              <a:t>2 s </a:t>
            </a:r>
            <a:r>
              <a:rPr kumimoji="1" lang="zh-CN" altLang="en-US" sz="2400">
                <a:solidFill>
                  <a:schemeClr val="bg1"/>
                </a:solidFill>
                <a:latin typeface="Times New Roman" panose="02020603050405020304" pitchFamily="18" charset="0"/>
                <a:ea typeface="微软雅黑" panose="020b0503020204020204" pitchFamily="34" charset="-122"/>
              </a:rPr>
              <a:t>内小球的位移 ？</a:t>
            </a:r>
            <a:endParaRPr kumimoji="1" lang="zh-CN" altLang="en-US" sz="2400" baseline="30000">
              <a:solidFill>
                <a:schemeClr val="bg1"/>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10"/>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409514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Box 285"/>
          <p:cNvSpPr txBox="1">
            <a:spLocks noChangeArrowheads="1"/>
          </p:cNvSpPr>
          <p:nvPr>
            <p:custDataLst>
              <p:tags r:id="rId6"/>
            </p:custDataLst>
          </p:nvPr>
        </p:nvSpPr>
        <p:spPr bwMode="auto">
          <a:xfrm>
            <a:off x="4240056" y="1324795"/>
            <a:ext cx="422525" cy="646331"/>
          </a:xfrm>
          <a:prstGeom prst="rect">
            <a:avLst/>
          </a:prstGeom>
          <a:noFill/>
          <a:ln w="9525">
            <a:noFill/>
            <a:miter lim="800000"/>
          </a:ln>
          <a:effectLst/>
        </p:spPr>
        <p:txBody>
          <a:bodyPr wrap="square">
            <a:spAutoFit/>
          </a:bodyPr>
          <a:lstStyle/>
          <a:p>
            <a:pPr>
              <a:lnSpc>
                <a:spcPct val="150000"/>
              </a:lnSpc>
              <a:spcBef>
                <a:spcPct val="50000"/>
              </a:spcBef>
            </a:pPr>
            <a:r>
              <a:rPr lang="en-US" altLang="zh-CN" sz="2400" smtClean="0">
                <a:solidFill>
                  <a:srgbClr val="00CCFF"/>
                </a:solidFill>
                <a:ea typeface="微软雅黑" panose="020b0503020204020204" pitchFamily="34" charset="-122"/>
              </a:rPr>
              <a:t>A</a:t>
            </a:r>
            <a:endParaRPr lang="zh-CN" altLang="en-US" sz="2400" baseline="-25000">
              <a:solidFill>
                <a:srgbClr val="00CCFF"/>
              </a:solidFill>
              <a:ea typeface="微软雅黑" panose="020b0503020204020204" pitchFamily="34" charset="-122"/>
            </a:endParaRPr>
          </a:p>
        </p:txBody>
      </p:sp>
      <p:sp>
        <p:nvSpPr>
          <p:cNvPr id="9" name="矩形 8"/>
          <p:cNvSpPr/>
          <p:nvPr>
            <p:custDataLst>
              <p:tags r:id="rId7"/>
            </p:custDataLst>
          </p:nvPr>
        </p:nvSpPr>
        <p:spPr>
          <a:xfrm>
            <a:off x="468244" y="751975"/>
            <a:ext cx="10583931" cy="2456057"/>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en-US" altLang="zh-CN" sz="2400" kern="0" smtClean="0">
                <a:solidFill>
                  <a:schemeClr val="bg1"/>
                </a:solidFill>
              </a:rPr>
              <a:t>4</a:t>
            </a:r>
            <a:r>
              <a:rPr lang="zh-CN" altLang="en-US" sz="2400" kern="0" smtClean="0">
                <a:solidFill>
                  <a:schemeClr val="bg1"/>
                </a:solidFill>
              </a:rPr>
              <a:t>．（</a:t>
            </a:r>
            <a:r>
              <a:rPr lang="en-US" altLang="zh-CN" sz="2400" kern="0">
                <a:solidFill>
                  <a:schemeClr val="bg1"/>
                </a:solidFill>
              </a:rPr>
              <a:t>2021</a:t>
            </a:r>
            <a:r>
              <a:rPr lang="zh-CN" altLang="en-US" sz="2400" kern="0" smtClean="0">
                <a:solidFill>
                  <a:schemeClr val="bg1"/>
                </a:solidFill>
              </a:rPr>
              <a:t>广东省揭阳揭东高一期中）以竖直向下为正方向，下列各图中表示物体做自由落体运动的是 （    ）</a:t>
            </a:r>
            <a:endParaRPr lang="en-US" altLang="zh-CN" sz="2400" kern="0" smtClean="0">
              <a:solidFill>
                <a:schemeClr val="bg1"/>
              </a:solidFill>
            </a:endParaRPr>
          </a:p>
          <a:p>
            <a:pPr algn="just" fontAlgn="base">
              <a:lnSpc>
                <a:spcPct val="150000"/>
              </a:lnSpc>
              <a:spcBef>
                <a:spcPct val="20000"/>
              </a:spcBef>
              <a:spcAft>
                <a:spcPct val="0"/>
              </a:spcAft>
              <a:buClr>
                <a:srgbClr val="DC5900"/>
              </a:buClr>
              <a:buSzPct val="75000"/>
              <a:defRPr/>
            </a:pPr>
            <a:endParaRPr lang="en-US" altLang="zh-CN" sz="2400" kern="0">
              <a:solidFill>
                <a:schemeClr val="bg1"/>
              </a:solidFill>
            </a:endParaRPr>
          </a:p>
          <a:p>
            <a:pPr algn="just" fontAlgn="base">
              <a:lnSpc>
                <a:spcPct val="150000"/>
              </a:lnSpc>
              <a:spcBef>
                <a:spcPct val="20000"/>
              </a:spcBef>
              <a:spcAft>
                <a:spcPct val="0"/>
              </a:spcAft>
              <a:buClr>
                <a:srgbClr val="DC5900"/>
              </a:buClr>
              <a:buSzPct val="75000"/>
              <a:defRPr/>
            </a:pPr>
            <a:r>
              <a:rPr lang="en-US" altLang="zh-CN" sz="2400" kern="0" smtClean="0">
                <a:solidFill>
                  <a:schemeClr val="bg1"/>
                </a:solidFill>
              </a:rPr>
              <a:t>     A</a:t>
            </a:r>
            <a:r>
              <a:rPr lang="zh-CN" altLang="en-US" sz="2400" kern="0" smtClean="0">
                <a:solidFill>
                  <a:schemeClr val="bg1"/>
                </a:solidFill>
              </a:rPr>
              <a:t>．　　　　　　   </a:t>
            </a:r>
            <a:r>
              <a:rPr lang="en-US" altLang="zh-CN" sz="2400" kern="0" smtClean="0">
                <a:solidFill>
                  <a:schemeClr val="bg1"/>
                </a:solidFill>
              </a:rPr>
              <a:t>B</a:t>
            </a:r>
            <a:r>
              <a:rPr lang="zh-CN" altLang="en-US" sz="2400" kern="0" smtClean="0">
                <a:solidFill>
                  <a:schemeClr val="bg1"/>
                </a:solidFill>
              </a:rPr>
              <a:t>．                          </a:t>
            </a:r>
            <a:r>
              <a:rPr lang="en-US" altLang="zh-CN" sz="2400" kern="0" smtClean="0">
                <a:solidFill>
                  <a:schemeClr val="bg1"/>
                </a:solidFill>
              </a:rPr>
              <a:t>C</a:t>
            </a:r>
            <a:r>
              <a:rPr lang="zh-CN" altLang="en-US" sz="2400" kern="0" smtClean="0">
                <a:solidFill>
                  <a:schemeClr val="bg1"/>
                </a:solidFill>
              </a:rPr>
              <a:t>．                           </a:t>
            </a:r>
            <a:r>
              <a:rPr lang="en-US" altLang="zh-CN" sz="2400" kern="0" smtClean="0">
                <a:solidFill>
                  <a:schemeClr val="bg1"/>
                </a:solidFill>
              </a:rPr>
              <a:t>D</a:t>
            </a:r>
            <a:r>
              <a:rPr lang="zh-CN" altLang="en-US" sz="2400" kern="0" smtClean="0">
                <a:solidFill>
                  <a:schemeClr val="bg1"/>
                </a:solidFill>
              </a:rPr>
              <a:t>．</a:t>
            </a:r>
            <a:endParaRPr lang="en-US" altLang="zh-CN" sz="2400" kern="0">
              <a:solidFill>
                <a:schemeClr val="bg1"/>
              </a:solidFill>
            </a:endParaRPr>
          </a:p>
        </p:txBody>
      </p:sp>
      <p:grpSp>
        <p:nvGrpSpPr>
          <p:cNvPr id="13" name="组合 12"/>
          <p:cNvGrpSpPr/>
          <p:nvPr>
            <p:custDataLst>
              <p:tags r:id="rId8"/>
            </p:custDataLst>
          </p:nvPr>
        </p:nvGrpSpPr>
        <p:grpSpPr>
          <a:xfrm>
            <a:off x="1537398" y="1991555"/>
            <a:ext cx="1240132" cy="1702227"/>
            <a:chOff x="1567543" y="1940299"/>
            <a:chExt cx="1240132" cy="1702227"/>
          </a:xfrm>
        </p:grpSpPr>
        <p:cxnSp>
          <p:nvCxnSpPr>
            <p:cNvPr id="3" name="直接箭头连接符 2"/>
            <p:cNvCxnSpPr/>
            <p:nvPr>
              <p:custDataLst>
                <p:tags r:id="rId9"/>
              </p:custDataLst>
            </p:nvPr>
          </p:nvCxnSpPr>
          <p:spPr>
            <a:xfrm>
              <a:off x="1567543" y="2883877"/>
              <a:ext cx="110531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10"/>
              </p:custDataLst>
            </p:nvPr>
          </p:nvCxnSpPr>
          <p:spPr>
            <a:xfrm rot="16200000" flipV="1">
              <a:off x="808893" y="2883876"/>
              <a:ext cx="151730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custDataLst>
                <p:tags r:id="rId11"/>
              </p:custDataLst>
            </p:nvPr>
          </p:nvSpPr>
          <p:spPr>
            <a:xfrm>
              <a:off x="1567543" y="1940299"/>
              <a:ext cx="320922" cy="461665"/>
            </a:xfrm>
            <a:prstGeom prst="rect">
              <a:avLst/>
            </a:prstGeom>
          </p:spPr>
          <p:txBody>
            <a:bodyPr wrap="none">
              <a:spAutoFit/>
            </a:bodyPr>
            <a:lstStyle/>
            <a:p>
              <a:r>
                <a:rPr lang="en-US" altLang="zh-CN" sz="2400" i="1" kern="0" smtClean="0">
                  <a:solidFill>
                    <a:schemeClr val="bg1"/>
                  </a:solidFill>
                </a:rPr>
                <a:t>v</a:t>
              </a:r>
              <a:endParaRPr lang="zh-CN" altLang="en-US" sz="2400" i="1"/>
            </a:p>
          </p:txBody>
        </p:sp>
        <p:sp>
          <p:nvSpPr>
            <p:cNvPr id="12" name="矩形 11"/>
            <p:cNvSpPr/>
            <p:nvPr>
              <p:custDataLst>
                <p:tags r:id="rId12"/>
              </p:custDataLst>
            </p:nvPr>
          </p:nvSpPr>
          <p:spPr>
            <a:xfrm>
              <a:off x="2538049" y="2745684"/>
              <a:ext cx="269626" cy="461665"/>
            </a:xfrm>
            <a:prstGeom prst="rect">
              <a:avLst/>
            </a:prstGeom>
          </p:spPr>
          <p:txBody>
            <a:bodyPr wrap="none">
              <a:spAutoFit/>
            </a:bodyPr>
            <a:lstStyle/>
            <a:p>
              <a:r>
                <a:rPr lang="en-US" altLang="zh-CN" sz="2400" i="1" kern="0" smtClean="0">
                  <a:solidFill>
                    <a:schemeClr val="bg1"/>
                  </a:solidFill>
                </a:rPr>
                <a:t>t</a:t>
              </a:r>
              <a:endParaRPr lang="zh-CN" altLang="en-US" sz="2400" i="1"/>
            </a:p>
          </p:txBody>
        </p:sp>
        <p:cxnSp>
          <p:nvCxnSpPr>
            <p:cNvPr id="8" name="直接连接符 7"/>
            <p:cNvCxnSpPr/>
            <p:nvPr>
              <p:custDataLst>
                <p:tags r:id="rId13"/>
              </p:custDataLst>
            </p:nvPr>
          </p:nvCxnSpPr>
          <p:spPr>
            <a:xfrm flipV="1">
              <a:off x="1567543" y="2270927"/>
              <a:ext cx="844061" cy="6129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custDataLst>
              <p:tags r:id="rId14"/>
            </p:custDataLst>
          </p:nvPr>
        </p:nvGrpSpPr>
        <p:grpSpPr>
          <a:xfrm>
            <a:off x="4109922" y="1991555"/>
            <a:ext cx="1240132" cy="1702227"/>
            <a:chOff x="1567543" y="1940299"/>
            <a:chExt cx="1240132" cy="1702227"/>
          </a:xfrm>
        </p:grpSpPr>
        <p:cxnSp>
          <p:nvCxnSpPr>
            <p:cNvPr id="17" name="直接箭头连接符 16"/>
            <p:cNvCxnSpPr/>
            <p:nvPr>
              <p:custDataLst>
                <p:tags r:id="rId15"/>
              </p:custDataLst>
            </p:nvPr>
          </p:nvCxnSpPr>
          <p:spPr>
            <a:xfrm>
              <a:off x="1567543" y="2883877"/>
              <a:ext cx="110531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6"/>
              </p:custDataLst>
            </p:nvPr>
          </p:nvCxnSpPr>
          <p:spPr>
            <a:xfrm rot="16200000" flipV="1">
              <a:off x="808893" y="2883876"/>
              <a:ext cx="151730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17"/>
              </p:custDataLst>
            </p:nvPr>
          </p:nvSpPr>
          <p:spPr>
            <a:xfrm>
              <a:off x="1567543" y="1940299"/>
              <a:ext cx="320922" cy="461665"/>
            </a:xfrm>
            <a:prstGeom prst="rect">
              <a:avLst/>
            </a:prstGeom>
          </p:spPr>
          <p:txBody>
            <a:bodyPr wrap="none">
              <a:spAutoFit/>
            </a:bodyPr>
            <a:lstStyle/>
            <a:p>
              <a:r>
                <a:rPr lang="en-US" altLang="zh-CN" sz="2400" i="1" kern="0" smtClean="0">
                  <a:solidFill>
                    <a:schemeClr val="bg1"/>
                  </a:solidFill>
                </a:rPr>
                <a:t>v</a:t>
              </a:r>
              <a:endParaRPr lang="zh-CN" altLang="en-US" sz="2400" i="1"/>
            </a:p>
          </p:txBody>
        </p:sp>
        <p:sp>
          <p:nvSpPr>
            <p:cNvPr id="22" name="矩形 21"/>
            <p:cNvSpPr/>
            <p:nvPr>
              <p:custDataLst>
                <p:tags r:id="rId18"/>
              </p:custDataLst>
            </p:nvPr>
          </p:nvSpPr>
          <p:spPr>
            <a:xfrm>
              <a:off x="2538049" y="2745684"/>
              <a:ext cx="269626" cy="461665"/>
            </a:xfrm>
            <a:prstGeom prst="rect">
              <a:avLst/>
            </a:prstGeom>
          </p:spPr>
          <p:txBody>
            <a:bodyPr wrap="none">
              <a:spAutoFit/>
            </a:bodyPr>
            <a:lstStyle/>
            <a:p>
              <a:r>
                <a:rPr lang="en-US" altLang="zh-CN" sz="2400" i="1" kern="0" smtClean="0">
                  <a:solidFill>
                    <a:schemeClr val="bg1"/>
                  </a:solidFill>
                </a:rPr>
                <a:t>t</a:t>
              </a:r>
              <a:endParaRPr lang="zh-CN" altLang="en-US" sz="2400" i="1"/>
            </a:p>
          </p:txBody>
        </p:sp>
        <p:cxnSp>
          <p:nvCxnSpPr>
            <p:cNvPr id="23" name="直接连接符 22"/>
            <p:cNvCxnSpPr/>
            <p:nvPr>
              <p:custDataLst>
                <p:tags r:id="rId19"/>
              </p:custDataLst>
            </p:nvPr>
          </p:nvCxnSpPr>
          <p:spPr>
            <a:xfrm>
              <a:off x="1567543" y="2897696"/>
              <a:ext cx="844061" cy="6129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custDataLst>
              <p:tags r:id="rId20"/>
            </p:custDataLst>
          </p:nvPr>
        </p:nvGrpSpPr>
        <p:grpSpPr>
          <a:xfrm>
            <a:off x="6682446" y="1991555"/>
            <a:ext cx="1240133" cy="1702227"/>
            <a:chOff x="1567542" y="1940299"/>
            <a:chExt cx="1240133" cy="1702227"/>
          </a:xfrm>
        </p:grpSpPr>
        <p:cxnSp>
          <p:nvCxnSpPr>
            <p:cNvPr id="25" name="直接箭头连接符 24"/>
            <p:cNvCxnSpPr/>
            <p:nvPr>
              <p:custDataLst>
                <p:tags r:id="rId21"/>
              </p:custDataLst>
            </p:nvPr>
          </p:nvCxnSpPr>
          <p:spPr>
            <a:xfrm>
              <a:off x="1567543" y="2883877"/>
              <a:ext cx="110531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22"/>
              </p:custDataLst>
            </p:nvPr>
          </p:nvCxnSpPr>
          <p:spPr>
            <a:xfrm rot="16200000" flipV="1">
              <a:off x="808893" y="2883876"/>
              <a:ext cx="151730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23"/>
              </p:custDataLst>
            </p:nvPr>
          </p:nvSpPr>
          <p:spPr>
            <a:xfrm>
              <a:off x="1567543" y="1940299"/>
              <a:ext cx="320922" cy="461665"/>
            </a:xfrm>
            <a:prstGeom prst="rect">
              <a:avLst/>
            </a:prstGeom>
          </p:spPr>
          <p:txBody>
            <a:bodyPr wrap="none">
              <a:spAutoFit/>
            </a:bodyPr>
            <a:lstStyle/>
            <a:p>
              <a:r>
                <a:rPr lang="en-US" altLang="zh-CN" sz="2400" i="1" kern="0" smtClean="0">
                  <a:solidFill>
                    <a:schemeClr val="bg1"/>
                  </a:solidFill>
                </a:rPr>
                <a:t>x</a:t>
              </a:r>
              <a:endParaRPr lang="zh-CN" altLang="en-US" sz="2400" i="1"/>
            </a:p>
          </p:txBody>
        </p:sp>
        <p:sp>
          <p:nvSpPr>
            <p:cNvPr id="28" name="矩形 27"/>
            <p:cNvSpPr/>
            <p:nvPr>
              <p:custDataLst>
                <p:tags r:id="rId24"/>
              </p:custDataLst>
            </p:nvPr>
          </p:nvSpPr>
          <p:spPr>
            <a:xfrm>
              <a:off x="2538049" y="2745684"/>
              <a:ext cx="269626" cy="461665"/>
            </a:xfrm>
            <a:prstGeom prst="rect">
              <a:avLst/>
            </a:prstGeom>
          </p:spPr>
          <p:txBody>
            <a:bodyPr wrap="none">
              <a:spAutoFit/>
            </a:bodyPr>
            <a:lstStyle/>
            <a:p>
              <a:r>
                <a:rPr lang="en-US" altLang="zh-CN" sz="2400" i="1" kern="0" smtClean="0">
                  <a:solidFill>
                    <a:schemeClr val="bg1"/>
                  </a:solidFill>
                </a:rPr>
                <a:t>t</a:t>
              </a:r>
              <a:endParaRPr lang="zh-CN" altLang="en-US" sz="2400" i="1"/>
            </a:p>
          </p:txBody>
        </p:sp>
        <p:cxnSp>
          <p:nvCxnSpPr>
            <p:cNvPr id="29" name="直接连接符 28"/>
            <p:cNvCxnSpPr/>
            <p:nvPr>
              <p:custDataLst>
                <p:tags r:id="rId25"/>
              </p:custDataLst>
            </p:nvPr>
          </p:nvCxnSpPr>
          <p:spPr>
            <a:xfrm>
              <a:off x="1567542" y="2361655"/>
              <a:ext cx="856730" cy="108056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custDataLst>
              <p:tags r:id="rId26"/>
            </p:custDataLst>
          </p:nvPr>
        </p:nvGrpSpPr>
        <p:grpSpPr>
          <a:xfrm>
            <a:off x="9254972" y="1991555"/>
            <a:ext cx="1240215" cy="1702227"/>
            <a:chOff x="1567460" y="1940299"/>
            <a:chExt cx="1240215" cy="1702227"/>
          </a:xfrm>
        </p:grpSpPr>
        <p:cxnSp>
          <p:nvCxnSpPr>
            <p:cNvPr id="31" name="直接箭头连接符 30"/>
            <p:cNvCxnSpPr/>
            <p:nvPr>
              <p:custDataLst>
                <p:tags r:id="rId27"/>
              </p:custDataLst>
            </p:nvPr>
          </p:nvCxnSpPr>
          <p:spPr>
            <a:xfrm>
              <a:off x="1567543" y="2883877"/>
              <a:ext cx="110531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custDataLst>
                <p:tags r:id="rId28"/>
              </p:custDataLst>
            </p:nvPr>
          </p:nvCxnSpPr>
          <p:spPr>
            <a:xfrm rot="16200000" flipV="1">
              <a:off x="808893" y="2883876"/>
              <a:ext cx="151730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29"/>
              </p:custDataLst>
            </p:nvPr>
          </p:nvSpPr>
          <p:spPr>
            <a:xfrm>
              <a:off x="1567543" y="1940299"/>
              <a:ext cx="320922" cy="461665"/>
            </a:xfrm>
            <a:prstGeom prst="rect">
              <a:avLst/>
            </a:prstGeom>
          </p:spPr>
          <p:txBody>
            <a:bodyPr wrap="none">
              <a:spAutoFit/>
            </a:bodyPr>
            <a:lstStyle/>
            <a:p>
              <a:r>
                <a:rPr lang="en-US" altLang="zh-CN" sz="2400" i="1" kern="0" smtClean="0">
                  <a:solidFill>
                    <a:schemeClr val="bg1"/>
                  </a:solidFill>
                </a:rPr>
                <a:t>x</a:t>
              </a:r>
              <a:endParaRPr lang="zh-CN" altLang="en-US" sz="2400" i="1"/>
            </a:p>
          </p:txBody>
        </p:sp>
        <p:sp>
          <p:nvSpPr>
            <p:cNvPr id="34" name="矩形 33"/>
            <p:cNvSpPr/>
            <p:nvPr>
              <p:custDataLst>
                <p:tags r:id="rId30"/>
              </p:custDataLst>
            </p:nvPr>
          </p:nvSpPr>
          <p:spPr>
            <a:xfrm>
              <a:off x="2538049" y="2745684"/>
              <a:ext cx="269626" cy="461665"/>
            </a:xfrm>
            <a:prstGeom prst="rect">
              <a:avLst/>
            </a:prstGeom>
          </p:spPr>
          <p:txBody>
            <a:bodyPr wrap="none">
              <a:spAutoFit/>
            </a:bodyPr>
            <a:lstStyle/>
            <a:p>
              <a:r>
                <a:rPr lang="en-US" altLang="zh-CN" sz="2400" i="1" kern="0" smtClean="0">
                  <a:solidFill>
                    <a:schemeClr val="bg1"/>
                  </a:solidFill>
                </a:rPr>
                <a:t>t</a:t>
              </a:r>
              <a:endParaRPr lang="zh-CN" altLang="en-US" sz="2400" i="1"/>
            </a:p>
          </p:txBody>
        </p:sp>
        <p:cxnSp>
          <p:nvCxnSpPr>
            <p:cNvPr id="35" name="直接连接符 34"/>
            <p:cNvCxnSpPr/>
            <p:nvPr>
              <p:custDataLst>
                <p:tags r:id="rId31"/>
              </p:custDataLst>
            </p:nvPr>
          </p:nvCxnSpPr>
          <p:spPr>
            <a:xfrm flipH="1" flipV="1">
              <a:off x="1567460" y="2883876"/>
              <a:ext cx="970589" cy="5958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xmlns="" id="{D68DA85B-BD58-493C-9FE4-DB276E66FC6B}"/>
              </a:ext>
            </a:extLst>
          </p:cNvPr>
          <p:cNvSpPr txBox="1"/>
          <p:nvPr>
            <p:custDataLst>
              <p:tags r:id="rId32"/>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7305415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6"/>
            </p:custDataLst>
          </p:nvPr>
        </p:nvSpPr>
        <p:spPr>
          <a:xfrm>
            <a:off x="468244" y="751975"/>
            <a:ext cx="10583931" cy="4265783"/>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en-US" altLang="zh-CN" sz="2400" kern="0" smtClean="0">
                <a:solidFill>
                  <a:schemeClr val="bg1"/>
                </a:solidFill>
              </a:rPr>
              <a:t>5</a:t>
            </a:r>
            <a:r>
              <a:rPr lang="zh-CN" altLang="en-US" sz="2400" kern="0" smtClean="0">
                <a:solidFill>
                  <a:schemeClr val="bg1"/>
                </a:solidFill>
              </a:rPr>
              <a:t>．（</a:t>
            </a:r>
            <a:r>
              <a:rPr lang="en-US" altLang="zh-CN" sz="2400">
                <a:solidFill>
                  <a:schemeClr val="bg1"/>
                </a:solidFill>
              </a:rPr>
              <a:t>2021</a:t>
            </a:r>
            <a:r>
              <a:rPr lang="zh-CN" altLang="zh-CN" sz="2400">
                <a:solidFill>
                  <a:schemeClr val="bg1"/>
                </a:solidFill>
              </a:rPr>
              <a:t>浙江浙南名校联盟高一上期中</a:t>
            </a:r>
            <a:r>
              <a:rPr lang="zh-CN" altLang="en-US" sz="2400" kern="0" smtClean="0">
                <a:solidFill>
                  <a:schemeClr val="bg1"/>
                </a:solidFill>
              </a:rPr>
              <a:t>）</a:t>
            </a:r>
            <a:r>
              <a:rPr lang="zh-CN" altLang="zh-CN" sz="2400">
                <a:solidFill>
                  <a:schemeClr val="bg1"/>
                </a:solidFill>
              </a:rPr>
              <a:t>一名宇航员在某星球上完成自由落体运动</a:t>
            </a:r>
            <a:r>
              <a:rPr lang="zh-CN" altLang="zh-CN" sz="2400" smtClean="0">
                <a:solidFill>
                  <a:schemeClr val="bg1"/>
                </a:solidFill>
              </a:rPr>
              <a:t>实验</a:t>
            </a:r>
            <a:r>
              <a:rPr lang="zh-CN" altLang="en-US" sz="2400" smtClean="0">
                <a:solidFill>
                  <a:schemeClr val="bg1"/>
                </a:solidFill>
              </a:rPr>
              <a:t>，</a:t>
            </a:r>
            <a:r>
              <a:rPr lang="zh-CN" altLang="zh-CN" sz="2400" smtClean="0">
                <a:solidFill>
                  <a:schemeClr val="bg1"/>
                </a:solidFill>
              </a:rPr>
              <a:t>让</a:t>
            </a:r>
            <a:r>
              <a:rPr lang="zh-CN" altLang="zh-CN" sz="2400">
                <a:solidFill>
                  <a:schemeClr val="bg1"/>
                </a:solidFill>
              </a:rPr>
              <a:t>一个质量</a:t>
            </a:r>
            <a:r>
              <a:rPr lang="zh-CN" altLang="zh-CN" sz="2400" smtClean="0">
                <a:solidFill>
                  <a:schemeClr val="bg1"/>
                </a:solidFill>
              </a:rPr>
              <a:t>为</a:t>
            </a:r>
            <a:r>
              <a:rPr lang="en-US" altLang="zh-CN" sz="2400" smtClean="0">
                <a:solidFill>
                  <a:schemeClr val="bg1"/>
                </a:solidFill>
              </a:rPr>
              <a:t> 2 </a:t>
            </a:r>
            <a:r>
              <a:rPr lang="en-US" altLang="zh-CN" sz="2400">
                <a:solidFill>
                  <a:schemeClr val="bg1"/>
                </a:solidFill>
              </a:rPr>
              <a:t>kg</a:t>
            </a:r>
            <a:r>
              <a:rPr lang="zh-CN" altLang="zh-CN" sz="2400">
                <a:solidFill>
                  <a:schemeClr val="bg1"/>
                </a:solidFill>
              </a:rPr>
              <a:t>的小球从一定的高度自由</a:t>
            </a:r>
            <a:r>
              <a:rPr lang="zh-CN" altLang="zh-CN" sz="2400" smtClean="0">
                <a:solidFill>
                  <a:schemeClr val="bg1"/>
                </a:solidFill>
              </a:rPr>
              <a:t>下落</a:t>
            </a:r>
            <a:r>
              <a:rPr lang="zh-CN" altLang="en-US" sz="2400" smtClean="0">
                <a:solidFill>
                  <a:schemeClr val="bg1"/>
                </a:solidFill>
              </a:rPr>
              <a:t>，</a:t>
            </a:r>
            <a:r>
              <a:rPr lang="zh-CN" altLang="zh-CN" sz="2400" smtClean="0">
                <a:solidFill>
                  <a:schemeClr val="bg1"/>
                </a:solidFill>
              </a:rPr>
              <a:t>测</a:t>
            </a:r>
            <a:r>
              <a:rPr lang="zh-CN" altLang="zh-CN" sz="2400">
                <a:solidFill>
                  <a:schemeClr val="bg1"/>
                </a:solidFill>
              </a:rPr>
              <a:t>得在第</a:t>
            </a:r>
            <a:r>
              <a:rPr lang="en-US" altLang="zh-CN" sz="2400">
                <a:solidFill>
                  <a:schemeClr val="bg1"/>
                </a:solidFill>
              </a:rPr>
              <a:t>5 s</a:t>
            </a:r>
            <a:r>
              <a:rPr lang="zh-CN" altLang="zh-CN" sz="2400">
                <a:solidFill>
                  <a:schemeClr val="bg1"/>
                </a:solidFill>
              </a:rPr>
              <a:t>内的位移是</a:t>
            </a:r>
            <a:r>
              <a:rPr lang="en-US" altLang="zh-CN" sz="2400">
                <a:solidFill>
                  <a:schemeClr val="bg1"/>
                </a:solidFill>
              </a:rPr>
              <a:t>18 </a:t>
            </a:r>
            <a:r>
              <a:rPr lang="en-US" altLang="zh-CN" sz="2400" smtClean="0">
                <a:solidFill>
                  <a:schemeClr val="bg1"/>
                </a:solidFill>
              </a:rPr>
              <a:t>m</a:t>
            </a:r>
            <a:r>
              <a:rPr lang="zh-CN" altLang="en-US" sz="2400" smtClean="0">
                <a:solidFill>
                  <a:schemeClr val="bg1"/>
                </a:solidFill>
              </a:rPr>
              <a:t>，</a:t>
            </a:r>
            <a:r>
              <a:rPr lang="zh-CN" altLang="zh-CN" sz="2400" smtClean="0">
                <a:solidFill>
                  <a:schemeClr val="bg1"/>
                </a:solidFill>
              </a:rPr>
              <a:t>则</a:t>
            </a:r>
            <a:r>
              <a:rPr lang="en-US" altLang="zh-CN" sz="2400" smtClean="0">
                <a:solidFill>
                  <a:schemeClr val="bg1"/>
                </a:solidFill>
              </a:rPr>
              <a:t> </a:t>
            </a:r>
            <a:r>
              <a:rPr lang="zh-CN" altLang="en-US" sz="2400" smtClean="0">
                <a:solidFill>
                  <a:schemeClr val="bg1"/>
                </a:solidFill>
              </a:rPr>
              <a:t>（     ）</a:t>
            </a:r>
            <a:endParaRPr lang="en-US" altLang="zh-CN" sz="2400" smtClean="0">
              <a:solidFill>
                <a:schemeClr val="bg1"/>
              </a:solidFill>
            </a:endParaRPr>
          </a:p>
          <a:p>
            <a:pPr marL="514350" indent="-51435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小球在 </a:t>
            </a:r>
            <a:r>
              <a:rPr lang="en-US" altLang="zh-CN" sz="2400" kern="0" smtClean="0">
                <a:solidFill>
                  <a:schemeClr val="bg1"/>
                </a:solidFill>
              </a:rPr>
              <a:t>2 s </a:t>
            </a:r>
            <a:r>
              <a:rPr lang="zh-CN" altLang="en-US" sz="2400" kern="0" smtClean="0">
                <a:solidFill>
                  <a:schemeClr val="bg1"/>
                </a:solidFill>
              </a:rPr>
              <a:t>末的速度是 </a:t>
            </a:r>
            <a:r>
              <a:rPr lang="en-US" altLang="zh-CN" sz="2400" kern="0" smtClean="0">
                <a:solidFill>
                  <a:schemeClr val="bg1"/>
                </a:solidFill>
              </a:rPr>
              <a:t>8 m/s</a:t>
            </a:r>
          </a:p>
          <a:p>
            <a:pPr marL="514350" indent="-51435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小球在第 </a:t>
            </a:r>
            <a:r>
              <a:rPr lang="en-US" altLang="zh-CN" sz="2400" kern="0" smtClean="0">
                <a:solidFill>
                  <a:schemeClr val="bg1"/>
                </a:solidFill>
              </a:rPr>
              <a:t>5 s </a:t>
            </a:r>
            <a:r>
              <a:rPr lang="zh-CN" altLang="en-US" sz="2400" kern="0" smtClean="0">
                <a:solidFill>
                  <a:schemeClr val="bg1"/>
                </a:solidFill>
              </a:rPr>
              <a:t>内的平均速度是 </a:t>
            </a:r>
            <a:r>
              <a:rPr lang="en-US" altLang="zh-CN" sz="2400" kern="0" smtClean="0">
                <a:solidFill>
                  <a:schemeClr val="bg1"/>
                </a:solidFill>
              </a:rPr>
              <a:t>3.6 m/s</a:t>
            </a:r>
          </a:p>
          <a:p>
            <a:pPr marL="514350" indent="-51435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小球在第 </a:t>
            </a:r>
            <a:r>
              <a:rPr lang="en-US" altLang="zh-CN" sz="2400" kern="0" smtClean="0">
                <a:solidFill>
                  <a:schemeClr val="bg1"/>
                </a:solidFill>
              </a:rPr>
              <a:t>2 s </a:t>
            </a:r>
            <a:r>
              <a:rPr lang="zh-CN" altLang="en-US" sz="2400" kern="0" smtClean="0">
                <a:solidFill>
                  <a:schemeClr val="bg1"/>
                </a:solidFill>
              </a:rPr>
              <a:t>内的位移是 </a:t>
            </a:r>
            <a:r>
              <a:rPr lang="en-US" altLang="zh-CN" sz="2400" kern="0" smtClean="0">
                <a:solidFill>
                  <a:schemeClr val="bg1"/>
                </a:solidFill>
              </a:rPr>
              <a:t>2 m</a:t>
            </a:r>
          </a:p>
          <a:p>
            <a:pPr marL="514350" indent="-514350" algn="just" fontAlgn="base">
              <a:lnSpc>
                <a:spcPct val="150000"/>
              </a:lnSpc>
              <a:spcBef>
                <a:spcPct val="20000"/>
              </a:spcBef>
              <a:spcAft>
                <a:spcPct val="0"/>
              </a:spcAft>
              <a:buClr>
                <a:schemeClr val="bg1"/>
              </a:buClr>
              <a:buSzTx/>
              <a:buFont typeface="+mj-lt"/>
              <a:buAutoNum type="alphaUcPeriod"/>
              <a:defRPr/>
            </a:pPr>
            <a:r>
              <a:rPr lang="zh-CN" altLang="en-US" sz="2400" kern="0" smtClean="0">
                <a:solidFill>
                  <a:schemeClr val="bg1"/>
                </a:solidFill>
              </a:rPr>
              <a:t>小球在 </a:t>
            </a:r>
            <a:r>
              <a:rPr lang="en-US" altLang="zh-CN" sz="2400" kern="0" smtClean="0">
                <a:solidFill>
                  <a:schemeClr val="bg1"/>
                </a:solidFill>
              </a:rPr>
              <a:t>5 s </a:t>
            </a:r>
            <a:r>
              <a:rPr lang="zh-CN" altLang="en-US" sz="2400" kern="0" smtClean="0">
                <a:solidFill>
                  <a:schemeClr val="bg1"/>
                </a:solidFill>
              </a:rPr>
              <a:t>内的位移是 </a:t>
            </a:r>
            <a:r>
              <a:rPr lang="en-US" altLang="zh-CN" sz="2400" kern="0" smtClean="0">
                <a:solidFill>
                  <a:schemeClr val="bg1"/>
                </a:solidFill>
              </a:rPr>
              <a:t>125 m</a:t>
            </a:r>
            <a:endParaRPr lang="zh-CN" altLang="en-US" sz="3200" kern="0">
              <a:solidFill>
                <a:schemeClr val="bg1"/>
              </a:solidFill>
            </a:endParaRPr>
          </a:p>
        </p:txBody>
      </p:sp>
      <p:sp>
        <p:nvSpPr>
          <p:cNvPr id="13" name="文本框 12">
            <a:extLst>
              <a:ext uri="{FF2B5EF4-FFF2-40B4-BE49-F238E27FC236}">
                <a16:creationId xmlns:a16="http://schemas.microsoft.com/office/drawing/2014/main" xmlns="" id="{A99EEF44-BD5C-4D25-BBE6-CBC21E3143AB}"/>
              </a:ext>
            </a:extLst>
          </p:cNvPr>
          <p:cNvSpPr txBox="1"/>
          <p:nvPr>
            <p:custDataLst>
              <p:tags r:id="rId7"/>
            </p:custDataLst>
          </p:nvPr>
        </p:nvSpPr>
        <p:spPr>
          <a:xfrm>
            <a:off x="3598480" y="1924251"/>
            <a:ext cx="561537" cy="523220"/>
          </a:xfrm>
          <a:prstGeom prst="rect">
            <a:avLst/>
          </a:prstGeom>
          <a:noFill/>
          <a:ln w="9525">
            <a:noFill/>
          </a:ln>
        </p:spPr>
        <p:txBody>
          <a:bodyPr wrap="square" anchor="t">
            <a:spAutoFit/>
          </a:bodyPr>
          <a:lstStyle/>
          <a:p>
            <a:pPr algn="ctr">
              <a:spcBef>
                <a:spcPct val="50000"/>
              </a:spcBef>
            </a:pPr>
            <a:r>
              <a:rPr lang="en-US" altLang="zh-CN" sz="2800" smtClean="0">
                <a:solidFill>
                  <a:srgbClr val="00CCFF"/>
                </a:solidFill>
                <a:latin typeface="Times New Roman" panose="02020603050405020304" pitchFamily="18" charset="0"/>
                <a:ea typeface="微软雅黑" panose="020b0503020204020204" pitchFamily="34" charset="-122"/>
              </a:rPr>
              <a:t>A</a:t>
            </a:r>
            <a:endParaRPr lang="en-US" altLang="x-none" sz="2800">
              <a:solidFill>
                <a:srgbClr val="00CCFF"/>
              </a:solidFill>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8"/>
            </p:custDataLst>
          </p:nvPr>
        </p:nvSpPr>
        <p:spPr>
          <a:xfrm>
            <a:off x="4503681" y="222067"/>
            <a:ext cx="251312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四、练习</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112130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006B55"/>
        </a:solidFill>
        <a:effectLst/>
      </p:bgPr>
    </p:bg>
    <p:spTree>
      <p:nvGrpSpPr>
        <p:cNvPr id="1" name=""/>
        <p:cNvGrpSpPr/>
        <p:nvPr>
          <p:custDataLst>
            <p:tags r:id="rId3"/>
          </p:custDataLst>
        </p:nvPr>
      </p:nvGrpSpPr>
      <p:grpSpPr>
        <a:xfrm>
          <a:off x="0" y="0"/>
          <a:ext cx="0" cy="0"/>
        </a:xfrm>
      </p:grpSpPr>
      <p:sp>
        <p:nvSpPr>
          <p:cNvPr id="6" name="文本框 5"/>
          <p:cNvSpPr txBox="1"/>
          <p:nvPr>
            <p:custDataLst>
              <p:tags r:id="rId4"/>
            </p:custDataLst>
          </p:nvPr>
        </p:nvSpPr>
        <p:spPr>
          <a:xfrm>
            <a:off x="6440644" y="1853981"/>
            <a:ext cx="3545745" cy="2746906"/>
          </a:xfrm>
          <a:prstGeom prst="rect">
            <a:avLst/>
          </a:prstGeom>
          <a:noFill/>
        </p:spPr>
        <p:txBody>
          <a:bodyPr wrap="square" rtlCol="0">
            <a:spAutoFit/>
          </a:bodyPr>
          <a:lstStyle/>
          <a:p>
            <a:pPr algn="dist">
              <a:lnSpc>
                <a:spcPct val="150000"/>
              </a:lnSpc>
            </a:pPr>
            <a:r>
              <a:rPr lang="zh-CN" altLang="en-US" sz="1150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谢谢</a:t>
            </a:r>
            <a:endParaRPr lang="zh-CN" altLang="en-US" sz="1150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2" name="组合 11"/>
          <p:cNvGrpSpPr/>
          <p:nvPr>
            <p:custDataLst>
              <p:tags r:id="rId5"/>
            </p:custDataLst>
          </p:nvPr>
        </p:nvGrpSpPr>
        <p:grpSpPr>
          <a:xfrm flipH="1">
            <a:off x="-767918" y="856800"/>
            <a:ext cx="5607215" cy="4463641"/>
            <a:chOff x="5629913" y="957757"/>
            <a:chExt cx="5607215" cy="4463641"/>
          </a:xfrm>
        </p:grpSpPr>
        <p:sp>
          <p:nvSpPr>
            <p:cNvPr id="13" name="等腰三角形 12"/>
            <p:cNvSpPr/>
            <p:nvPr>
              <p:custDataLst>
                <p:tags r:id="rId6"/>
              </p:custDataLst>
            </p:nvPr>
          </p:nvSpPr>
          <p:spPr>
            <a:xfrm rot="3663470">
              <a:off x="8006163" y="1352460"/>
              <a:ext cx="2975080" cy="2185674"/>
            </a:xfrm>
            <a:prstGeom prst="triangle">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E7683D64-19AC-420B-B8DE-88A0CC240296}"/>
                </a:ext>
              </a:extLst>
            </p:cNvPr>
            <p:cNvSpPr/>
            <p:nvPr>
              <p:custDataLst>
                <p:tags r:id="rId7"/>
              </p:custDataLst>
            </p:nvPr>
          </p:nvSpPr>
          <p:spPr>
            <a:xfrm>
              <a:off x="5629913" y="1641398"/>
              <a:ext cx="3780000" cy="37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椭圆 15">
              <a:extLst>
                <a:ext uri="{FF2B5EF4-FFF2-40B4-BE49-F238E27FC236}">
                  <a16:creationId xmlns:a16="http://schemas.microsoft.com/office/drawing/2014/main" xmlns="" id="{E7683D64-19AC-420B-B8DE-88A0CC240296}"/>
                </a:ext>
              </a:extLst>
            </p:cNvPr>
            <p:cNvSpPr/>
            <p:nvPr>
              <p:custDataLst>
                <p:tags r:id="rId8"/>
              </p:custDataLst>
            </p:nvPr>
          </p:nvSpPr>
          <p:spPr>
            <a:xfrm>
              <a:off x="5719913" y="1731398"/>
              <a:ext cx="3600000" cy="360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椭圆 16">
              <a:extLst>
                <a:ext uri="{FF2B5EF4-FFF2-40B4-BE49-F238E27FC236}">
                  <a16:creationId xmlns:a16="http://schemas.microsoft.com/office/drawing/2014/main" xmlns="" id="{D07C5921-2F1E-4509-91A5-08F08449CF88}"/>
                </a:ext>
              </a:extLst>
            </p:cNvPr>
            <p:cNvSpPr>
              <a:spLocks noChangeAspect="1"/>
            </p:cNvSpPr>
            <p:nvPr>
              <p:custDataLst>
                <p:tags r:id="rId9"/>
              </p:custDataLst>
            </p:nvPr>
          </p:nvSpPr>
          <p:spPr>
            <a:xfrm flipH="1">
              <a:off x="5900276" y="1911398"/>
              <a:ext cx="3239274" cy="3240000"/>
            </a:xfrm>
            <a:prstGeom prst="ellipse">
              <a:avLst/>
            </a:prstGeom>
            <a:blipFill dpi="0" rotWithShape="1">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椭圆 17">
              <a:extLst>
                <a:ext uri="{FF2B5EF4-FFF2-40B4-BE49-F238E27FC236}">
                  <a16:creationId xmlns:a16="http://schemas.microsoft.com/office/drawing/2014/main" xmlns="" id="{E7683D64-19AC-420B-B8DE-88A0CC240296}"/>
                </a:ext>
              </a:extLst>
            </p:cNvPr>
            <p:cNvSpPr>
              <a:spLocks noChangeAspect="1"/>
            </p:cNvSpPr>
            <p:nvPr>
              <p:custDataLst>
                <p:tags r:id="rId11"/>
              </p:custDataLst>
            </p:nvPr>
          </p:nvSpPr>
          <p:spPr>
            <a:xfrm>
              <a:off x="9797128" y="1641398"/>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椭圆 19">
              <a:extLst>
                <a:ext uri="{FF2B5EF4-FFF2-40B4-BE49-F238E27FC236}">
                  <a16:creationId xmlns:a16="http://schemas.microsoft.com/office/drawing/2014/main" xmlns="" id="{E7683D64-19AC-420B-B8DE-88A0CC240296}"/>
                </a:ext>
              </a:extLst>
            </p:cNvPr>
            <p:cNvSpPr>
              <a:spLocks noChangeAspect="1"/>
            </p:cNvSpPr>
            <p:nvPr>
              <p:custDataLst>
                <p:tags r:id="rId12"/>
              </p:custDataLst>
            </p:nvPr>
          </p:nvSpPr>
          <p:spPr>
            <a:xfrm>
              <a:off x="9977128" y="1821398"/>
              <a:ext cx="1080000" cy="10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pic>
        <p:nvPicPr>
          <p:cNvPr id="21" name="New picture"/>
          <p:cNvPicPr/>
          <p:nvPr>
            <p:custDataLst>
              <p:tags r:id="rId14"/>
            </p:custDataLst>
          </p:nvPr>
        </p:nvPicPr>
        <p:blipFill>
          <a:blip r:embed="rId13"/>
          <a:stretch>
            <a:fillRect/>
          </a:stretch>
        </p:blipFill>
        <p:spPr>
          <a:xfrm>
            <a:off x="12674600" y="12623800"/>
            <a:ext cx="304800" cy="228600"/>
          </a:xfrm>
          <a:prstGeom prst="cube">
            <a:avLst/>
          </a:prstGeom>
        </p:spPr>
      </p:pic>
    </p:spTree>
    <p:extLst>
      <p:ext uri="{BB962C8B-B14F-4D97-AF65-F5344CB8AC3E}">
        <p14:creationId xmlns:p14="http://schemas.microsoft.com/office/powerpoint/2010/main" val="3479445060"/>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1200329"/>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生活中“落体”运动还是很常见的，秋天树叶飘落，苹果成熟落地等等，那么轻重不同的物体哪个下落的快？什么因素影响物体下落的快慢？</a:t>
            </a:r>
            <a:endParaRPr lang="zh-CN" altLang="en-US" sz="2400" kern="0">
              <a:solidFill>
                <a:schemeClr val="bg1"/>
              </a:solidFill>
            </a:endParaRPr>
          </a:p>
        </p:txBody>
      </p:sp>
      <p:sp>
        <p:nvSpPr>
          <p:cNvPr id="9" name="文本框 8"/>
          <p:cNvSpPr txBox="1"/>
          <p:nvPr>
            <p:custDataLst>
              <p:tags r:id="rId7"/>
            </p:custDataLst>
          </p:nvPr>
        </p:nvSpPr>
        <p:spPr>
          <a:xfrm>
            <a:off x="468244" y="745287"/>
            <a:ext cx="1620957"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kern="0" smtClean="0">
                <a:solidFill>
                  <a:prstClr val="white"/>
                </a:solidFill>
                <a:latin typeface="微软雅黑" panose="020b0503020204020204" pitchFamily="34" charset="-122"/>
              </a:rPr>
              <a:t>问题引入</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pic>
        <p:nvPicPr>
          <p:cNvPr id="8" name="图片 7">
            <a:extLst>
              <a:ext uri="{FF2B5EF4-FFF2-40B4-BE49-F238E27FC236}">
                <a16:creationId xmlns:a16="http://schemas.microsoft.com/office/drawing/2014/main" xmlns="" id="{A248E902-33E0-4E42-AF0F-AD971913030B}"/>
              </a:ext>
            </a:extLst>
          </p:cNvPr>
          <p:cNvPicPr>
            <a:picLocks noChangeAspect="1"/>
          </p:cNvPicPr>
          <p:nvPr>
            <p:custDataLst>
              <p:tags r:id="rId9"/>
            </p:custDataLst>
          </p:nvPr>
        </p:nvPicPr>
        <p:blipFill>
          <a:blip r:embed="rId8">
            <a:extLst>
              <a:ext uri="{28A0092B-C50C-407E-A947-70E740481C1C}">
                <a14:useLocalDpi xmlns:a14="http://schemas.microsoft.com/office/drawing/2010/main" val="0"/>
              </a:ext>
            </a:extLst>
          </a:blip>
          <a:srcRect l="5339" t="5877" r="7258" b="3631"/>
          <a:stretch>
            <a:fillRect/>
          </a:stretch>
        </p:blipFill>
        <p:spPr>
          <a:xfrm>
            <a:off x="3110330" y="2763746"/>
            <a:ext cx="2318993" cy="2329700"/>
          </a:xfrm>
          <a:prstGeom prst="rect">
            <a:avLst/>
          </a:prstGeom>
        </p:spPr>
      </p:pic>
      <p:pic>
        <p:nvPicPr>
          <p:cNvPr id="11" name="图片 10">
            <a:extLst>
              <a:ext uri="{FF2B5EF4-FFF2-40B4-BE49-F238E27FC236}">
                <a16:creationId xmlns:a16="http://schemas.microsoft.com/office/drawing/2014/main" xmlns="" id="{B4283105-9D49-4B8C-A4B7-9C299106C146}"/>
              </a:ext>
            </a:extLst>
          </p:cNvPr>
          <p:cNvPicPr>
            <a:picLocks noChangeAspect="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a:xfrm>
            <a:off x="5910665" y="2866362"/>
            <a:ext cx="2227084" cy="2227084"/>
          </a:xfrm>
          <a:prstGeom prst="rect">
            <a:avLst/>
          </a:prstGeom>
          <a:effectLst>
            <a:softEdge rad="127000"/>
          </a:effectLst>
        </p:spPr>
      </p:pic>
      <p:sp>
        <p:nvSpPr>
          <p:cNvPr id="10" name="文本框 9">
            <a:extLst>
              <a:ext uri="{FF2B5EF4-FFF2-40B4-BE49-F238E27FC236}">
                <a16:creationId xmlns:a16="http://schemas.microsoft.com/office/drawing/2014/main" xmlns="" id="{D68DA85B-BD58-493C-9FE4-DB276E66FC6B}"/>
              </a:ext>
            </a:extLst>
          </p:cNvPr>
          <p:cNvSpPr txBox="1"/>
          <p:nvPr>
            <p:custDataLst>
              <p:tags r:id="rId12"/>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9617343"/>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1200329"/>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两千多年前，古希腊学者亚里士多德，通过平常观察到的事实，例如一块石头比一片树叶下落得快些，认为物体下落的快慢与它的轻重有关。</a:t>
            </a:r>
            <a:endParaRPr lang="zh-CN" altLang="en-US" sz="2400" kern="0">
              <a:solidFill>
                <a:schemeClr val="bg1"/>
              </a:solidFill>
            </a:endParaRPr>
          </a:p>
        </p:txBody>
      </p:sp>
      <p:sp>
        <p:nvSpPr>
          <p:cNvPr id="9" name="文本框 8"/>
          <p:cNvSpPr txBox="1"/>
          <p:nvPr>
            <p:custDataLst>
              <p:tags r:id="rId7"/>
            </p:custDataLst>
          </p:nvPr>
        </p:nvSpPr>
        <p:spPr>
          <a:xfrm>
            <a:off x="468244" y="745287"/>
            <a:ext cx="4852610"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历史上对自由落体运动的研究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grpSp>
        <p:nvGrpSpPr>
          <p:cNvPr id="10" name="Group 17"/>
          <p:cNvGrpSpPr/>
          <p:nvPr>
            <p:custDataLst>
              <p:tags r:id="rId8"/>
            </p:custDataLst>
          </p:nvPr>
        </p:nvGrpSpPr>
        <p:grpSpPr>
          <a:xfrm>
            <a:off x="7464594" y="3004016"/>
            <a:ext cx="1865313" cy="1219200"/>
            <a:chOff x="2290" y="938"/>
            <a:chExt cx="1175" cy="768"/>
          </a:xfrm>
        </p:grpSpPr>
        <p:sp>
          <p:nvSpPr>
            <p:cNvPr id="12" name="AutoShape 7"/>
            <p:cNvSpPr>
              <a:spLocks noChangeArrowheads="1"/>
            </p:cNvSpPr>
            <p:nvPr>
              <p:custDataLst>
                <p:tags r:id="rId9"/>
              </p:custDataLst>
            </p:nvPr>
          </p:nvSpPr>
          <p:spPr bwMode="auto">
            <a:xfrm>
              <a:off x="2290" y="938"/>
              <a:ext cx="1008" cy="768"/>
            </a:xfrm>
            <a:prstGeom prst="cloudCallout">
              <a:avLst>
                <a:gd name="adj1" fmla="val -79453"/>
                <a:gd name="adj2" fmla="val 61906"/>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2400">
                <a:latin typeface="Times New Roman" panose="02020603050405020304" pitchFamily="18" charset="0"/>
              </a:endParaRPr>
            </a:p>
          </p:txBody>
        </p:sp>
        <p:sp>
          <p:nvSpPr>
            <p:cNvPr id="13" name="Text Box 8"/>
            <p:cNvSpPr txBox="1">
              <a:spLocks noChangeArrowheads="1"/>
            </p:cNvSpPr>
            <p:nvPr>
              <p:custDataLst>
                <p:tags r:id="rId10"/>
              </p:custDataLst>
            </p:nvPr>
          </p:nvSpPr>
          <p:spPr bwMode="auto">
            <a:xfrm>
              <a:off x="2369" y="1141"/>
              <a:ext cx="10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solidFill>
                    <a:schemeClr val="tx2"/>
                  </a:solidFill>
                  <a:latin typeface="Times New Roman" panose="02020603050405020304" pitchFamily="18" charset="0"/>
                </a:rPr>
                <a:t>重的快！</a:t>
              </a:r>
            </a:p>
          </p:txBody>
        </p:sp>
      </p:grpSp>
      <p:grpSp>
        <p:nvGrpSpPr>
          <p:cNvPr id="14" name="Group 18"/>
          <p:cNvGrpSpPr/>
          <p:nvPr>
            <p:custDataLst>
              <p:tags r:id="rId11"/>
            </p:custDataLst>
          </p:nvPr>
        </p:nvGrpSpPr>
        <p:grpSpPr>
          <a:xfrm>
            <a:off x="4097156" y="2632074"/>
            <a:ext cx="3271838" cy="3405189"/>
            <a:chOff x="229" y="1322"/>
            <a:chExt cx="2061" cy="2145"/>
          </a:xfrm>
        </p:grpSpPr>
        <p:pic>
          <p:nvPicPr>
            <p:cNvPr id="15" name="Picture 4" descr="alisiduode"/>
            <p:cNvPicPr>
              <a:picLocks noChangeAspect="1" noChangeArrowheads="1"/>
            </p:cNvPicPr>
            <p:nvPr>
              <p:custDataLst>
                <p:tags r:id="rId13"/>
              </p:custDataLst>
            </p:nvPr>
          </p:nvPicPr>
          <p:blipFill>
            <a:blip r:embed="rId12">
              <a:extLst>
                <a:ext uri="{28A0092B-C50C-407E-A947-70E740481C1C}">
                  <a14:useLocalDpi xmlns:a14="http://schemas.microsoft.com/office/drawing/2010/main" val="0"/>
                </a:ext>
              </a:extLst>
            </a:blip>
            <a:stretch>
              <a:fillRect/>
            </a:stretch>
          </p:blipFill>
          <p:spPr bwMode="auto">
            <a:xfrm>
              <a:off x="620" y="1322"/>
              <a:ext cx="1280"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sp>
          <p:nvSpPr>
            <p:cNvPr id="16" name="Text Box 14"/>
            <p:cNvSpPr txBox="1">
              <a:spLocks noChangeArrowheads="1"/>
            </p:cNvSpPr>
            <p:nvPr>
              <p:custDataLst>
                <p:tags r:id="rId14"/>
              </p:custDataLst>
            </p:nvPr>
          </p:nvSpPr>
          <p:spPr bwMode="auto">
            <a:xfrm>
              <a:off x="229" y="2924"/>
              <a:ext cx="2061"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000" b="1">
                  <a:solidFill>
                    <a:schemeClr val="bg1"/>
                  </a:solidFill>
                  <a:latin typeface="Times New Roman" panose="02020603050405020304" pitchFamily="18" charset="0"/>
                </a:rPr>
                <a:t>亚里士多德</a:t>
              </a:r>
            </a:p>
            <a:p>
              <a:pPr algn="ctr">
                <a:spcBef>
                  <a:spcPct val="50000"/>
                </a:spcBef>
              </a:pPr>
              <a:r>
                <a:rPr lang="en-US" altLang="zh-CN" sz="2000" b="1">
                  <a:solidFill>
                    <a:schemeClr val="bg1"/>
                  </a:solidFill>
                  <a:latin typeface="Times New Roman" panose="02020603050405020304" pitchFamily="18" charset="0"/>
                </a:rPr>
                <a:t>(Aristotle</a:t>
              </a:r>
              <a:r>
                <a:rPr lang="zh-CN" altLang="en-US" sz="2000" b="1">
                  <a:solidFill>
                    <a:schemeClr val="bg1"/>
                  </a:solidFill>
                  <a:latin typeface="Times New Roman" panose="02020603050405020304" pitchFamily="18" charset="0"/>
                </a:rPr>
                <a:t>，前</a:t>
              </a:r>
              <a:r>
                <a:rPr lang="en-US" altLang="zh-CN" sz="2000" b="1">
                  <a:solidFill>
                    <a:schemeClr val="bg1"/>
                  </a:solidFill>
                  <a:latin typeface="Times New Roman" panose="02020603050405020304" pitchFamily="18" charset="0"/>
                </a:rPr>
                <a:t>384—322)</a:t>
              </a:r>
            </a:p>
          </p:txBody>
        </p:sp>
      </p:grpSp>
      <p:sp>
        <p:nvSpPr>
          <p:cNvPr id="17" name="文本框 16">
            <a:extLst>
              <a:ext uri="{FF2B5EF4-FFF2-40B4-BE49-F238E27FC236}">
                <a16:creationId xmlns:a16="http://schemas.microsoft.com/office/drawing/2014/main" xmlns="" id="{D68DA85B-BD58-493C-9FE4-DB276E66FC6B}"/>
              </a:ext>
            </a:extLst>
          </p:cNvPr>
          <p:cNvSpPr txBox="1"/>
          <p:nvPr>
            <p:custDataLst>
              <p:tags r:id="rId15"/>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6473864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6"/>
            </p:custDataLst>
          </p:nvPr>
        </p:nvSpPr>
        <p:spPr>
          <a:xfrm>
            <a:off x="468244" y="1274487"/>
            <a:ext cx="10583931" cy="1754326"/>
          </a:xfrm>
          <a:prstGeom prst="rect">
            <a:avLst/>
          </a:prstGeom>
        </p:spPr>
        <p:txBody>
          <a:bodyPr wrap="square">
            <a:spAutoFit/>
          </a:bodyPr>
          <a:lstStyle/>
          <a:p>
            <a:pPr lvl="0" algn="just" fontAlgn="base">
              <a:lnSpc>
                <a:spcPct val="150000"/>
              </a:lnSpc>
              <a:spcBef>
                <a:spcPct val="20000"/>
              </a:spcBef>
              <a:spcAft>
                <a:spcPct val="0"/>
              </a:spcAft>
              <a:buClr>
                <a:srgbClr val="DC5900"/>
              </a:buClr>
              <a:buSzPct val="75000"/>
              <a:defRPr/>
            </a:pPr>
            <a:r>
              <a:rPr lang="zh-CN" altLang="en-US" sz="2400" kern="0" smtClean="0">
                <a:solidFill>
                  <a:schemeClr val="bg1"/>
                </a:solidFill>
              </a:rPr>
              <a:t>　　亚里士多德的理论在之后的两千年左右的时间都被奉为经典，直到后来，伽利略通过逻辑推理指出了亚里士多德的错误，最后通过实验证明重物与轻物下落得同样快。</a:t>
            </a:r>
            <a:endParaRPr lang="zh-CN" altLang="en-US" sz="2400" kern="0">
              <a:solidFill>
                <a:schemeClr val="bg1"/>
              </a:solidFill>
            </a:endParaRPr>
          </a:p>
        </p:txBody>
      </p:sp>
      <p:sp>
        <p:nvSpPr>
          <p:cNvPr id="9" name="文本框 8"/>
          <p:cNvSpPr txBox="1"/>
          <p:nvPr>
            <p:custDataLst>
              <p:tags r:id="rId7"/>
            </p:custDataLst>
          </p:nvPr>
        </p:nvSpPr>
        <p:spPr>
          <a:xfrm>
            <a:off x="468244" y="745287"/>
            <a:ext cx="4852610"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历史上对自由落体运动的研究</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grpSp>
        <p:nvGrpSpPr>
          <p:cNvPr id="20" name="组合 19">
            <a:extLst>
              <a:ext uri="{FF2B5EF4-FFF2-40B4-BE49-F238E27FC236}">
                <a16:creationId xmlns:a16="http://schemas.microsoft.com/office/drawing/2014/main" xmlns="" id="{D1CC6A6E-3D6A-4494-A218-DC463F7C4DFF}"/>
              </a:ext>
            </a:extLst>
          </p:cNvPr>
          <p:cNvGrpSpPr/>
          <p:nvPr>
            <p:custDataLst>
              <p:tags r:id="rId8"/>
            </p:custDataLst>
          </p:nvPr>
        </p:nvGrpSpPr>
        <p:grpSpPr>
          <a:xfrm>
            <a:off x="6558762" y="3514192"/>
            <a:ext cx="659488" cy="1024049"/>
            <a:chExt cx="480" cy="755"/>
          </a:xfrm>
        </p:grpSpPr>
        <p:pic>
          <p:nvPicPr>
            <p:cNvPr id="21" name="图片 8195" descr="NA00178_">
              <a:extLst>
                <a:ext uri="{FF2B5EF4-FFF2-40B4-BE49-F238E27FC236}">
                  <a16:creationId xmlns:a16="http://schemas.microsoft.com/office/drawing/2014/main" xmlns="" id="{2BD66FF1-3848-4B01-915A-EB860E16FF16}"/>
                </a:ext>
              </a:extLst>
            </p:cNvPr>
            <p:cNvPicPr>
              <a:picLocks noChangeAspect="1"/>
            </p:cNvPicPr>
            <p:nvPr>
              <p:custDataLst>
                <p:tags r:id="rId10"/>
              </p:custDataLst>
            </p:nvPr>
          </p:nvPicPr>
          <p:blipFill>
            <a:blip r:embed="rId9">
              <a:duotone>
                <a:prstClr val="black"/>
                <a:srgbClr val="D9C3A5">
                  <a:tint val="50000"/>
                  <a:satMod val="180000"/>
                </a:srgbClr>
              </a:duotone>
            </a:blip>
            <a:stretch>
              <a:fillRect/>
            </a:stretch>
          </p:blipFill>
          <p:spPr>
            <a:xfrm>
              <a:off x="0" y="336"/>
              <a:ext cx="480" cy="419"/>
            </a:xfrm>
            <a:prstGeom prst="rect">
              <a:avLst/>
            </a:prstGeom>
            <a:noFill/>
            <a:ln w="9525">
              <a:noFill/>
            </a:ln>
          </p:spPr>
        </p:pic>
        <p:pic>
          <p:nvPicPr>
            <p:cNvPr id="22" name="图片 8196" descr="NA00178_">
              <a:extLst>
                <a:ext uri="{FF2B5EF4-FFF2-40B4-BE49-F238E27FC236}">
                  <a16:creationId xmlns:a16="http://schemas.microsoft.com/office/drawing/2014/main" xmlns="" id="{0FF8507A-5579-4A8B-85F6-794C6D7FDCDC}"/>
                </a:ext>
              </a:extLst>
            </p:cNvPr>
            <p:cNvPicPr>
              <a:picLocks noChangeAspect="1"/>
            </p:cNvPicPr>
            <p:nvPr>
              <p:custDataLst>
                <p:tags r:id="rId11"/>
              </p:custDataLst>
            </p:nvPr>
          </p:nvPicPr>
          <p:blipFill>
            <a:blip r:embed="rId9">
              <a:duotone>
                <a:prstClr val="black"/>
                <a:srgbClr val="D9C3A5">
                  <a:tint val="50000"/>
                  <a:satMod val="180000"/>
                </a:srgbClr>
              </a:duotone>
            </a:blip>
            <a:stretch>
              <a:fillRect/>
            </a:stretch>
          </p:blipFill>
          <p:spPr>
            <a:xfrm>
              <a:off x="144" y="0"/>
              <a:ext cx="192" cy="167"/>
            </a:xfrm>
            <a:prstGeom prst="rect">
              <a:avLst/>
            </a:prstGeom>
            <a:noFill/>
            <a:ln w="9525">
              <a:noFill/>
            </a:ln>
          </p:spPr>
        </p:pic>
        <p:sp>
          <p:nvSpPr>
            <p:cNvPr id="23" name="直接连接符 8197">
              <a:extLst>
                <a:ext uri="{FF2B5EF4-FFF2-40B4-BE49-F238E27FC236}">
                  <a16:creationId xmlns:a16="http://schemas.microsoft.com/office/drawing/2014/main" xmlns="" id="{B14807ED-CC15-4CB4-A917-00F183DF1237}"/>
                </a:ext>
              </a:extLst>
            </p:cNvPr>
            <p:cNvSpPr/>
            <p:nvPr>
              <p:custDataLst>
                <p:tags r:id="rId12"/>
              </p:custDataLst>
            </p:nvPr>
          </p:nvSpPr>
          <p:spPr>
            <a:xfrm flipH="1">
              <a:off x="240" y="144"/>
              <a:ext cx="0" cy="240"/>
            </a:xfrm>
            <a:prstGeom prst="line">
              <a:avLst/>
            </a:prstGeom>
            <a:ln w="6350" cap="flat" cmpd="sng">
              <a:solidFill>
                <a:sysClr val="windowText" lastClr="000000"/>
              </a:solidFill>
              <a:prstDash val="solid"/>
              <a:round/>
              <a:headEnd type="none" w="med" len="med"/>
              <a:tailEnd type="none" w="med" len="med"/>
            </a:ln>
          </p:spPr>
          <p:txBody>
            <a:bodyPr/>
            <a:lstStyle/>
            <a:p/>
          </p:txBody>
        </p:sp>
      </p:grpSp>
      <p:pic>
        <p:nvPicPr>
          <p:cNvPr id="24" name="图片 23" descr="NA00178_">
            <a:extLst>
              <a:ext uri="{FF2B5EF4-FFF2-40B4-BE49-F238E27FC236}">
                <a16:creationId xmlns:a16="http://schemas.microsoft.com/office/drawing/2014/main" xmlns="" id="{FB53EC1C-E270-4F8F-8F63-B6C4DCB6EA61}"/>
              </a:ext>
            </a:extLst>
          </p:cNvPr>
          <p:cNvPicPr>
            <a:picLocks noChangeAspect="1"/>
          </p:cNvPicPr>
          <p:nvPr>
            <p:custDataLst>
              <p:tags r:id="rId13"/>
            </p:custDataLst>
          </p:nvPr>
        </p:nvPicPr>
        <p:blipFill>
          <a:blip r:embed="rId9">
            <a:duotone>
              <a:prstClr val="black"/>
              <a:srgbClr val="D9C3A5">
                <a:tint val="50000"/>
                <a:satMod val="180000"/>
              </a:srgbClr>
            </a:duotone>
          </a:blip>
          <a:stretch>
            <a:fillRect/>
          </a:stretch>
        </p:blipFill>
        <p:spPr>
          <a:xfrm>
            <a:off x="5003010" y="3967957"/>
            <a:ext cx="668505" cy="572254"/>
          </a:xfrm>
          <a:prstGeom prst="rect">
            <a:avLst/>
          </a:prstGeom>
          <a:noFill/>
          <a:ln w="9525">
            <a:noFill/>
          </a:ln>
        </p:spPr>
      </p:pic>
      <p:pic>
        <p:nvPicPr>
          <p:cNvPr id="25" name="图片 24" descr="NA00178_">
            <a:extLst>
              <a:ext uri="{FF2B5EF4-FFF2-40B4-BE49-F238E27FC236}">
                <a16:creationId xmlns:a16="http://schemas.microsoft.com/office/drawing/2014/main" xmlns="" id="{3A74B262-4BB5-487A-BAB7-BB1A595454A6}"/>
              </a:ext>
            </a:extLst>
          </p:cNvPr>
          <p:cNvPicPr>
            <a:picLocks noChangeAspect="1"/>
          </p:cNvPicPr>
          <p:nvPr>
            <p:custDataLst>
              <p:tags r:id="rId14"/>
            </p:custDataLst>
          </p:nvPr>
        </p:nvPicPr>
        <p:blipFill>
          <a:blip r:embed="rId9">
            <a:duotone>
              <a:prstClr val="black"/>
              <a:srgbClr val="D9C3A5">
                <a:tint val="50000"/>
                <a:satMod val="180000"/>
              </a:srgbClr>
            </a:duotone>
          </a:blip>
          <a:stretch>
            <a:fillRect/>
          </a:stretch>
        </p:blipFill>
        <p:spPr>
          <a:xfrm>
            <a:off x="5887219" y="4299349"/>
            <a:ext cx="281970" cy="240218"/>
          </a:xfrm>
          <a:prstGeom prst="rect">
            <a:avLst/>
          </a:prstGeom>
          <a:noFill/>
          <a:ln w="9525">
            <a:noFill/>
          </a:ln>
        </p:spPr>
      </p:pic>
      <p:sp>
        <p:nvSpPr>
          <p:cNvPr id="26" name="直接连接符 25">
            <a:extLst>
              <a:ext uri="{FF2B5EF4-FFF2-40B4-BE49-F238E27FC236}">
                <a16:creationId xmlns:a16="http://schemas.microsoft.com/office/drawing/2014/main" xmlns="" id="{9900D623-A6B6-49FB-AD34-AE544BD35FC7}"/>
              </a:ext>
            </a:extLst>
          </p:cNvPr>
          <p:cNvSpPr/>
          <p:nvPr>
            <p:custDataLst>
              <p:tags r:id="rId15"/>
            </p:custDataLst>
          </p:nvPr>
        </p:nvSpPr>
        <p:spPr>
          <a:xfrm flipV="1">
            <a:off x="5142162" y="4586803"/>
            <a:ext cx="2081689" cy="4445"/>
          </a:xfrm>
          <a:prstGeom prst="line">
            <a:avLst/>
          </a:prstGeom>
          <a:ln w="9525" cap="flat" cmpd="sng">
            <a:solidFill>
              <a:sysClr val="windowText" lastClr="000000"/>
            </a:solidFill>
            <a:prstDash val="solid"/>
            <a:round/>
            <a:headEnd type="none" w="med" len="med"/>
            <a:tailEnd type="none" w="med" len="med"/>
          </a:ln>
        </p:spPr>
        <p:txBody>
          <a:bodyPr/>
          <a:lstStyle/>
          <a:p/>
        </p:txBody>
      </p:sp>
      <p:sp>
        <p:nvSpPr>
          <p:cNvPr id="27" name="直接连接符 26">
            <a:extLst>
              <a:ext uri="{FF2B5EF4-FFF2-40B4-BE49-F238E27FC236}">
                <a16:creationId xmlns:a16="http://schemas.microsoft.com/office/drawing/2014/main" xmlns="" id="{E8E43748-7E07-4B79-AEB8-057EB4AEC44B}"/>
              </a:ext>
            </a:extLst>
          </p:cNvPr>
          <p:cNvSpPr/>
          <p:nvPr>
            <p:custDataLst>
              <p:tags r:id="rId16"/>
            </p:custDataLst>
          </p:nvPr>
        </p:nvSpPr>
        <p:spPr>
          <a:xfrm flipH="1">
            <a:off x="5155299" y="4586803"/>
            <a:ext cx="0" cy="1104797"/>
          </a:xfrm>
          <a:prstGeom prst="line">
            <a:avLst/>
          </a:prstGeom>
          <a:ln w="50800" cap="flat" cmpd="sng">
            <a:solidFill>
              <a:schemeClr val="bg1"/>
            </a:solidFill>
            <a:prstDash val="solid"/>
            <a:round/>
            <a:headEnd type="none" w="med" len="med"/>
            <a:tailEnd type="stealth" w="lg" len="lg"/>
          </a:ln>
        </p:spPr>
        <p:txBody>
          <a:bodyPr/>
          <a:lstStyle/>
          <a:p/>
        </p:txBody>
      </p:sp>
      <p:sp>
        <p:nvSpPr>
          <p:cNvPr id="28" name="直接连接符 27">
            <a:extLst>
              <a:ext uri="{FF2B5EF4-FFF2-40B4-BE49-F238E27FC236}">
                <a16:creationId xmlns:a16="http://schemas.microsoft.com/office/drawing/2014/main" xmlns="" id="{E3C1BE99-3FE7-430C-AF95-3BC71E416580}"/>
              </a:ext>
            </a:extLst>
          </p:cNvPr>
          <p:cNvSpPr/>
          <p:nvPr>
            <p:custDataLst>
              <p:tags r:id="rId17"/>
            </p:custDataLst>
          </p:nvPr>
        </p:nvSpPr>
        <p:spPr>
          <a:xfrm flipH="1">
            <a:off x="5994410" y="4586803"/>
            <a:ext cx="0" cy="607356"/>
          </a:xfrm>
          <a:prstGeom prst="line">
            <a:avLst/>
          </a:prstGeom>
          <a:ln w="50800" cap="flat" cmpd="sng">
            <a:solidFill>
              <a:schemeClr val="bg1"/>
            </a:solidFill>
            <a:prstDash val="solid"/>
            <a:round/>
            <a:headEnd type="none" w="med" len="med"/>
            <a:tailEnd type="stealth" w="lg" len="lg"/>
          </a:ln>
        </p:spPr>
        <p:txBody>
          <a:bodyPr/>
          <a:lstStyle/>
          <a:p/>
        </p:txBody>
      </p:sp>
      <p:sp>
        <p:nvSpPr>
          <p:cNvPr id="29" name="直接连接符 28">
            <a:extLst>
              <a:ext uri="{FF2B5EF4-FFF2-40B4-BE49-F238E27FC236}">
                <a16:creationId xmlns:a16="http://schemas.microsoft.com/office/drawing/2014/main" xmlns="" id="{FB14FB88-91CB-4FA6-97E3-02514577F449}"/>
              </a:ext>
            </a:extLst>
          </p:cNvPr>
          <p:cNvSpPr/>
          <p:nvPr>
            <p:custDataLst>
              <p:tags r:id="rId18"/>
            </p:custDataLst>
          </p:nvPr>
        </p:nvSpPr>
        <p:spPr>
          <a:xfrm flipH="1">
            <a:off x="7052923" y="4586803"/>
            <a:ext cx="0" cy="942719"/>
          </a:xfrm>
          <a:prstGeom prst="line">
            <a:avLst/>
          </a:prstGeom>
          <a:ln w="50800" cap="flat" cmpd="sng">
            <a:solidFill>
              <a:srgbClr val="00CCFF"/>
            </a:solidFill>
            <a:prstDash val="solid"/>
            <a:round/>
            <a:headEnd type="none" w="med" len="med"/>
            <a:tailEnd type="stealth" w="lg" len="lg"/>
          </a:ln>
        </p:spPr>
        <p:txBody>
          <a:bodyPr/>
          <a:lstStyle/>
          <a:p/>
        </p:txBody>
      </p:sp>
      <p:sp>
        <p:nvSpPr>
          <p:cNvPr id="30" name="矩形 29">
            <a:extLst>
              <a:ext uri="{FF2B5EF4-FFF2-40B4-BE49-F238E27FC236}">
                <a16:creationId xmlns:a16="http://schemas.microsoft.com/office/drawing/2014/main" xmlns="" id="{C8BF0CCF-B382-4AC4-BA5B-292E52A1A7DA}"/>
              </a:ext>
            </a:extLst>
          </p:cNvPr>
          <p:cNvSpPr/>
          <p:nvPr>
            <p:custDataLst>
              <p:tags r:id="rId19"/>
            </p:custDataLst>
          </p:nvPr>
        </p:nvSpPr>
        <p:spPr>
          <a:xfrm>
            <a:off x="5783965" y="5505631"/>
            <a:ext cx="953677" cy="461665"/>
          </a:xfrm>
          <a:prstGeom prst="rect">
            <a:avLst/>
          </a:prstGeom>
          <a:noFill/>
          <a:ln w="9525">
            <a:noFill/>
          </a:ln>
        </p:spPr>
        <p:txBody>
          <a:bodyPr wrap="square" anchor="t">
            <a:spAutoFit/>
          </a:bodyPr>
          <a:lstStyle/>
          <a:p>
            <a:pPr>
              <a:spcBef>
                <a:spcPct val="50000"/>
              </a:spcBef>
            </a:pPr>
            <a:r>
              <a:rPr lang="zh-CN" altLang="en-US" sz="2400">
                <a:solidFill>
                  <a:srgbClr val="FF0000"/>
                </a:solidFill>
                <a:latin typeface="Book Antiqua" panose="02040602050305030304" pitchFamily="18" charset="0"/>
                <a:ea typeface="微软雅黑" panose="020b0503020204020204" pitchFamily="34" charset="-122"/>
              </a:rPr>
              <a:t>大于</a:t>
            </a:r>
            <a:r>
              <a:rPr lang="en-US" altLang="zh-CN" sz="24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endParaRPr lang="en-US" altLang="x-none" sz="24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xmlns="" id="{09DD02CE-60B5-45C2-B1DA-1B9612C01646}"/>
              </a:ext>
            </a:extLst>
          </p:cNvPr>
          <p:cNvSpPr txBox="1"/>
          <p:nvPr>
            <p:custDataLst>
              <p:tags r:id="rId20"/>
            </p:custDataLst>
          </p:nvPr>
        </p:nvSpPr>
        <p:spPr>
          <a:xfrm>
            <a:off x="5203228" y="5274799"/>
            <a:ext cx="413008" cy="461665"/>
          </a:xfrm>
          <a:prstGeom prst="rect">
            <a:avLst/>
          </a:prstGeom>
          <a:noFill/>
          <a:ln w="9525">
            <a:noFill/>
          </a:ln>
        </p:spPr>
        <p:txBody>
          <a:bodyPr wrap="square" anchor="t">
            <a:spAutoFit/>
          </a:bodyPr>
          <a:lstStyle/>
          <a:p>
            <a:pPr>
              <a:spcBef>
                <a:spcPct val="50000"/>
              </a:spcBef>
            </a:pPr>
            <a:r>
              <a:rPr lang="en-US" altLang="x-none" sz="2400" b="1">
                <a:solidFill>
                  <a:schemeClr val="bg1"/>
                </a:solidFill>
                <a:latin typeface="Times New Roman" panose="02020603050405020304" pitchFamily="18" charset="0"/>
                <a:ea typeface="华文新魏" panose="02010800040101010101" pitchFamily="2" charset="-122"/>
              </a:rPr>
              <a:t>4</a:t>
            </a:r>
            <a:endParaRPr lang="en-US" altLang="x-none" sz="2400" b="1">
              <a:solidFill>
                <a:schemeClr val="bg1"/>
              </a:solidFill>
              <a:latin typeface="Times New Roman" panose="02020603050405020304" pitchFamily="18" charset="0"/>
              <a:ea typeface="华文新魏" panose="02010800040101010101" pitchFamily="2" charset="-122"/>
            </a:endParaRPr>
          </a:p>
        </p:txBody>
      </p:sp>
      <p:sp>
        <p:nvSpPr>
          <p:cNvPr id="32" name="文本框 31">
            <a:extLst>
              <a:ext uri="{FF2B5EF4-FFF2-40B4-BE49-F238E27FC236}">
                <a16:creationId xmlns:a16="http://schemas.microsoft.com/office/drawing/2014/main" xmlns="" id="{ABE078EB-3C07-4D89-9CAB-DADDB3E3299E}"/>
              </a:ext>
            </a:extLst>
          </p:cNvPr>
          <p:cNvSpPr txBox="1"/>
          <p:nvPr>
            <p:custDataLst>
              <p:tags r:id="rId21"/>
            </p:custDataLst>
          </p:nvPr>
        </p:nvSpPr>
        <p:spPr>
          <a:xfrm>
            <a:off x="6028204" y="4769362"/>
            <a:ext cx="366802" cy="461665"/>
          </a:xfrm>
          <a:prstGeom prst="rect">
            <a:avLst/>
          </a:prstGeom>
          <a:noFill/>
          <a:ln w="9525">
            <a:noFill/>
          </a:ln>
        </p:spPr>
        <p:txBody>
          <a:bodyPr wrap="square" anchor="t">
            <a:spAutoFit/>
          </a:bodyPr>
          <a:lstStyle/>
          <a:p>
            <a:pPr>
              <a:spcBef>
                <a:spcPct val="50000"/>
              </a:spcBef>
            </a:pPr>
            <a:r>
              <a:rPr lang="en-US" altLang="x-none" sz="2400" b="1">
                <a:solidFill>
                  <a:schemeClr val="bg1"/>
                </a:solidFill>
                <a:latin typeface="Times New Roman" panose="02020603050405020304" pitchFamily="18" charset="0"/>
                <a:ea typeface="华文新魏" panose="02010800040101010101" pitchFamily="2" charset="-122"/>
              </a:rPr>
              <a:t>2</a:t>
            </a:r>
            <a:endParaRPr lang="en-US" altLang="x-none" sz="2400" b="1">
              <a:solidFill>
                <a:schemeClr val="bg1"/>
              </a:solidFill>
              <a:latin typeface="Times New Roman" panose="02020603050405020304" pitchFamily="18" charset="0"/>
              <a:ea typeface="华文新魏" panose="02010800040101010101" pitchFamily="2" charset="-122"/>
            </a:endParaRPr>
          </a:p>
        </p:txBody>
      </p:sp>
      <p:sp>
        <p:nvSpPr>
          <p:cNvPr id="33" name="直接连接符 32">
            <a:extLst>
              <a:ext uri="{FF2B5EF4-FFF2-40B4-BE49-F238E27FC236}">
                <a16:creationId xmlns:a16="http://schemas.microsoft.com/office/drawing/2014/main" xmlns="" id="{64844349-1DAD-42A4-97D3-EB03139F46BB}"/>
              </a:ext>
            </a:extLst>
          </p:cNvPr>
          <p:cNvSpPr/>
          <p:nvPr>
            <p:custDataLst>
              <p:tags r:id="rId22"/>
            </p:custDataLst>
          </p:nvPr>
        </p:nvSpPr>
        <p:spPr>
          <a:xfrm flipH="1">
            <a:off x="6756608" y="4586803"/>
            <a:ext cx="0" cy="1490267"/>
          </a:xfrm>
          <a:prstGeom prst="line">
            <a:avLst/>
          </a:prstGeom>
          <a:ln w="50800" cap="flat" cmpd="sng">
            <a:solidFill>
              <a:srgbClr val="FF0000"/>
            </a:solidFill>
            <a:prstDash val="solid"/>
            <a:round/>
            <a:headEnd type="none" w="med" len="med"/>
            <a:tailEnd type="stealth" w="lg" len="lg"/>
          </a:ln>
        </p:spPr>
        <p:txBody>
          <a:bodyPr/>
          <a:lstStyle/>
          <a:p/>
        </p:txBody>
      </p:sp>
      <p:sp>
        <p:nvSpPr>
          <p:cNvPr id="34" name="文本框 33">
            <a:extLst>
              <a:ext uri="{FF2B5EF4-FFF2-40B4-BE49-F238E27FC236}">
                <a16:creationId xmlns:a16="http://schemas.microsoft.com/office/drawing/2014/main" xmlns="" id="{A99EEF44-BD5C-4D25-BBE6-CBC21E3143AB}"/>
              </a:ext>
            </a:extLst>
          </p:cNvPr>
          <p:cNvSpPr txBox="1"/>
          <p:nvPr>
            <p:custDataLst>
              <p:tags r:id="rId23"/>
            </p:custDataLst>
          </p:nvPr>
        </p:nvSpPr>
        <p:spPr>
          <a:xfrm>
            <a:off x="7201834" y="5329377"/>
            <a:ext cx="1137116" cy="707886"/>
          </a:xfrm>
          <a:prstGeom prst="rect">
            <a:avLst/>
          </a:prstGeom>
          <a:noFill/>
          <a:ln w="9525">
            <a:noFill/>
          </a:ln>
        </p:spPr>
        <p:txBody>
          <a:bodyPr wrap="square" anchor="t">
            <a:spAutoFit/>
          </a:bodyPr>
          <a:lstStyle/>
          <a:p>
            <a:pPr algn="just">
              <a:spcBef>
                <a:spcPct val="50000"/>
              </a:spcBef>
            </a:pPr>
            <a:r>
              <a:rPr lang="zh-CN" altLang="en-US" sz="2000">
                <a:solidFill>
                  <a:srgbClr val="00CCFF"/>
                </a:solidFill>
                <a:latin typeface="Times New Roman" panose="02020603050405020304" pitchFamily="18" charset="0"/>
                <a:ea typeface="微软雅黑" panose="020b0503020204020204" pitchFamily="34" charset="-122"/>
              </a:rPr>
              <a:t>介于</a:t>
            </a:r>
            <a:r>
              <a:rPr lang="en-US" altLang="zh-CN" sz="2000">
                <a:solidFill>
                  <a:srgbClr val="00CCFF"/>
                </a:solidFill>
                <a:latin typeface="Times New Roman" panose="02020603050405020304" pitchFamily="18" charset="0"/>
                <a:ea typeface="微软雅黑" panose="020b0503020204020204" pitchFamily="34" charset="-122"/>
              </a:rPr>
              <a:t>2</a:t>
            </a:r>
            <a:r>
              <a:rPr lang="zh-CN" altLang="en-US" sz="2000">
                <a:solidFill>
                  <a:srgbClr val="00CCFF"/>
                </a:solidFill>
                <a:latin typeface="Times New Roman" panose="02020603050405020304" pitchFamily="18" charset="0"/>
                <a:ea typeface="微软雅黑" panose="020b0503020204020204" pitchFamily="34" charset="-122"/>
              </a:rPr>
              <a:t>和</a:t>
            </a:r>
            <a:r>
              <a:rPr lang="en-US" altLang="zh-CN" sz="2000">
                <a:solidFill>
                  <a:srgbClr val="00CCFF"/>
                </a:solidFill>
                <a:latin typeface="Times New Roman" panose="02020603050405020304" pitchFamily="18" charset="0"/>
                <a:ea typeface="微软雅黑" panose="020b0503020204020204" pitchFamily="34" charset="-122"/>
              </a:rPr>
              <a:t>4</a:t>
            </a:r>
            <a:r>
              <a:rPr lang="zh-CN" altLang="en-US" sz="2000">
                <a:solidFill>
                  <a:srgbClr val="00CCFF"/>
                </a:solidFill>
                <a:latin typeface="Times New Roman" panose="02020603050405020304" pitchFamily="18" charset="0"/>
                <a:ea typeface="微软雅黑" panose="020b0503020204020204" pitchFamily="34" charset="-122"/>
              </a:rPr>
              <a:t>之间</a:t>
            </a:r>
            <a:endParaRPr lang="en-US" altLang="x-none" sz="2000">
              <a:solidFill>
                <a:srgbClr val="00CCFF"/>
              </a:solidFill>
              <a:latin typeface="Times New Roman" panose="02020603050405020304" pitchFamily="18" charset="0"/>
              <a:ea typeface="微软雅黑" panose="020b0503020204020204" pitchFamily="34" charset="-122"/>
            </a:endParaRPr>
          </a:p>
        </p:txBody>
      </p:sp>
      <p:grpSp>
        <p:nvGrpSpPr>
          <p:cNvPr id="35" name="组合 34">
            <a:extLst>
              <a:ext uri="{FF2B5EF4-FFF2-40B4-BE49-F238E27FC236}">
                <a16:creationId xmlns:a16="http://schemas.microsoft.com/office/drawing/2014/main" xmlns="" id="{F4AAEC01-8E8D-4A5D-8E79-4D31DBA16110}"/>
              </a:ext>
            </a:extLst>
          </p:cNvPr>
          <p:cNvGrpSpPr/>
          <p:nvPr>
            <p:custDataLst>
              <p:tags r:id="rId24"/>
            </p:custDataLst>
          </p:nvPr>
        </p:nvGrpSpPr>
        <p:grpSpPr>
          <a:xfrm>
            <a:off x="2766551" y="3068783"/>
            <a:ext cx="1808508" cy="2848762"/>
            <a:chOff x="5140251" y="1459636"/>
            <a:chExt cx="3128921" cy="3696509"/>
          </a:xfrm>
        </p:grpSpPr>
        <p:pic>
          <p:nvPicPr>
            <p:cNvPr id="36" name="Picture 3">
              <a:extLst>
                <a:ext uri="{FF2B5EF4-FFF2-40B4-BE49-F238E27FC236}">
                  <a16:creationId xmlns:a16="http://schemas.microsoft.com/office/drawing/2014/main" xmlns="" id="{B76E2498-9BF3-471D-8A4B-3E8F32F2B29C}"/>
                </a:ext>
              </a:extLst>
            </p:cNvPr>
            <p:cNvPicPr>
              <a:picLocks noChangeAspect="1" noChangeArrowheads="1"/>
            </p:cNvPicPr>
            <p:nvPr>
              <p:custDataLst>
                <p:tags r:id="rId26"/>
              </p:custDataLst>
            </p:nvPr>
          </p:nvPicPr>
          <p:blipFill>
            <a:blip r:embed="rId25">
              <a:extLst>
                <a:ext uri="{28A0092B-C50C-407E-A947-70E740481C1C}">
                  <a14:useLocalDpi xmlns:a14="http://schemas.microsoft.com/office/drawing/2010/main" val="0"/>
                </a:ext>
              </a:extLst>
            </a:blip>
            <a:srcRect l="5359" t="3715" r="7828"/>
            <a:stretch>
              <a:fillRect/>
            </a:stretch>
          </p:blipFill>
          <p:spPr bwMode="auto">
            <a:xfrm>
              <a:off x="5273208" y="1459636"/>
              <a:ext cx="2763501" cy="2701290"/>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本框 3">
              <a:extLst>
                <a:ext uri="{FF2B5EF4-FFF2-40B4-BE49-F238E27FC236}">
                  <a16:creationId xmlns:a16="http://schemas.microsoft.com/office/drawing/2014/main" xmlns="" id="{44682924-CA5E-461E-9B4C-E3CB8420E1FA}"/>
                </a:ext>
              </a:extLst>
            </p:cNvPr>
            <p:cNvSpPr txBox="1"/>
            <p:nvPr>
              <p:custDataLst>
                <p:tags r:id="rId27"/>
              </p:custDataLst>
            </p:nvPr>
          </p:nvSpPr>
          <p:spPr>
            <a:xfrm>
              <a:off x="5140251" y="4237603"/>
              <a:ext cx="3128921" cy="918542"/>
            </a:xfrm>
            <a:prstGeom prst="rect">
              <a:avLst/>
            </a:prstGeom>
            <a:noFill/>
            <a:ln w="9525">
              <a:noFill/>
            </a:ln>
          </p:spPr>
          <p:txBody>
            <a:bodyPr wrap="none" anchor="t">
              <a:spAutoFit/>
            </a:bodyPr>
            <a:lstStyle/>
            <a:p>
              <a:pPr marL="1905" indent="-344805" algn="ctr"/>
              <a:r>
                <a:rPr lang="zh-CN" altLang="en-US"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伽利略</a:t>
              </a:r>
              <a:endParaRPr lang="en-US" altLang="zh-CN"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1905" indent="-344805" algn="ctr"/>
              <a:r>
                <a:rPr lang="zh-CN" altLang="en-US" sz="2000">
                  <a:solidFill>
                    <a:schemeClr val="bg1"/>
                  </a:solidFill>
                  <a:latin typeface="Times New Roman" panose="02020603050405020304" pitchFamily="18" charset="0"/>
                  <a:cs typeface="Times New Roman" panose="02020603050405020304" pitchFamily="18" charset="0"/>
                </a:rPr>
                <a:t>（</a:t>
              </a:r>
              <a:r>
                <a:rPr lang="en-US" altLang="zh-CN" sz="2000">
                  <a:solidFill>
                    <a:schemeClr val="bg1"/>
                  </a:solidFill>
                  <a:latin typeface="Times New Roman" panose="02020603050405020304" pitchFamily="18" charset="0"/>
                  <a:cs typeface="Times New Roman" panose="02020603050405020304" pitchFamily="18" charset="0"/>
                </a:rPr>
                <a:t>1564-1642</a:t>
              </a:r>
              <a:r>
                <a:rPr lang="zh-CN" altLang="en-US" sz="2000">
                  <a:solidFill>
                    <a:schemeClr val="bg1"/>
                  </a:solidFill>
                  <a:latin typeface="Times New Roman" panose="02020603050405020304" pitchFamily="18" charset="0"/>
                  <a:cs typeface="Times New Roman" panose="02020603050405020304" pitchFamily="18" charset="0"/>
                </a:rPr>
                <a:t>）</a:t>
              </a:r>
            </a:p>
          </p:txBody>
        </p:sp>
      </p:grpSp>
      <p:sp>
        <p:nvSpPr>
          <p:cNvPr id="38" name="矩形: 圆角 47">
            <a:extLst>
              <a:ext uri="{FF2B5EF4-FFF2-40B4-BE49-F238E27FC236}">
                <a16:creationId xmlns:a16="http://schemas.microsoft.com/office/drawing/2014/main" xmlns="" id="{CCD1D8EF-7FE5-4196-9DD5-54D97145A1FF}"/>
              </a:ext>
            </a:extLst>
          </p:cNvPr>
          <p:cNvSpPr/>
          <p:nvPr>
            <p:custDataLst>
              <p:tags r:id="rId28"/>
            </p:custDataLst>
          </p:nvPr>
        </p:nvSpPr>
        <p:spPr>
          <a:xfrm>
            <a:off x="5122385" y="2896256"/>
            <a:ext cx="3108076" cy="479154"/>
          </a:xfrm>
          <a:prstGeom prst="roundRect">
            <a:avLst/>
          </a:prstGeom>
          <a:gradFill rotWithShape="1">
            <a:gsLst>
              <a:gs pos="0">
                <a:srgbClr val="B71E42">
                  <a:tint val="54000"/>
                  <a:alpha val="100000"/>
                  <a:satMod val="105000"/>
                  <a:lumMod val="110000"/>
                </a:srgbClr>
              </a:gs>
              <a:gs pos="100000">
                <a:srgbClr val="B71E42">
                  <a:tint val="78000"/>
                  <a:alpha val="92000"/>
                  <a:satMod val="109000"/>
                  <a:lumMod val="100000"/>
                </a:srgbClr>
              </a:gs>
            </a:gsLst>
            <a:lin ang="5400000" scaled="0"/>
          </a:gradFill>
          <a:ln w="9525" cap="flat" cmpd="sng" algn="ctr">
            <a:solidFill>
              <a:srgbClr val="B71E42"/>
            </a:solidFill>
            <a:prstDash val="solid"/>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20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如果越重的物体下落越快</a:t>
            </a:r>
          </a:p>
        </p:txBody>
      </p:sp>
      <p:sp>
        <p:nvSpPr>
          <p:cNvPr id="39" name="箭头: 右弧形 48">
            <a:extLst>
              <a:ext uri="{FF2B5EF4-FFF2-40B4-BE49-F238E27FC236}">
                <a16:creationId xmlns:a16="http://schemas.microsoft.com/office/drawing/2014/main" xmlns="" id="{F03AA1FF-9003-4EFC-9F0F-726C9431FEC7}"/>
              </a:ext>
            </a:extLst>
          </p:cNvPr>
          <p:cNvSpPr/>
          <p:nvPr>
            <p:custDataLst>
              <p:tags r:id="rId29"/>
            </p:custDataLst>
          </p:nvPr>
        </p:nvSpPr>
        <p:spPr>
          <a:xfrm flipV="1">
            <a:off x="8368751" y="2928449"/>
            <a:ext cx="575016" cy="2808014"/>
          </a:xfrm>
          <a:prstGeom prst="curvedLeftArrow">
            <a:avLst>
              <a:gd name="adj1" fmla="val 38468"/>
              <a:gd name="adj2" fmla="val 81147"/>
              <a:gd name="adj3" fmla="val 39341"/>
            </a:avLst>
          </a:prstGeom>
          <a:solidFill>
            <a:srgbClr val="B71E42"/>
          </a:solidFill>
          <a:ln w="15875" cap="flat" cmpd="sng" algn="ctr">
            <a:solidFill>
              <a:srgbClr val="B71E42">
                <a:shade val="50000"/>
              </a:srgbClr>
            </a:solidFill>
            <a:prstDash val="solid"/>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Gill Sans MT" panose="020b0502020104020203"/>
              <a:ea typeface="等线" panose="02010600030101010101" pitchFamily="2" charset="-122"/>
              <a:cs typeface="+mn-cs"/>
            </a:endParaRPr>
          </a:p>
        </p:txBody>
      </p:sp>
      <p:sp>
        <p:nvSpPr>
          <p:cNvPr id="40" name="爆炸形: 8 pt  49">
            <a:extLst>
              <a:ext uri="{FF2B5EF4-FFF2-40B4-BE49-F238E27FC236}">
                <a16:creationId xmlns:a16="http://schemas.microsoft.com/office/drawing/2014/main" xmlns="" id="{3B46B808-08F7-400D-A553-81B74AC0E7F5}"/>
              </a:ext>
            </a:extLst>
          </p:cNvPr>
          <p:cNvSpPr/>
          <p:nvPr>
            <p:custDataLst>
              <p:tags r:id="rId30"/>
            </p:custDataLst>
          </p:nvPr>
        </p:nvSpPr>
        <p:spPr>
          <a:xfrm>
            <a:off x="7630267" y="3803510"/>
            <a:ext cx="1614197" cy="1097766"/>
          </a:xfrm>
          <a:prstGeom prst="irregularSeal1">
            <a:avLst/>
          </a:prstGeom>
          <a:gradFill rotWithShape="1">
            <a:gsLst>
              <a:gs pos="0">
                <a:srgbClr val="B71E42">
                  <a:tint val="54000"/>
                  <a:alpha val="100000"/>
                  <a:satMod val="105000"/>
                  <a:lumMod val="110000"/>
                </a:srgbClr>
              </a:gs>
              <a:gs pos="100000">
                <a:srgbClr val="B71E42">
                  <a:tint val="78000"/>
                  <a:alpha val="92000"/>
                  <a:satMod val="109000"/>
                  <a:lumMod val="100000"/>
                </a:srgbClr>
              </a:gs>
            </a:gsLst>
            <a:lin ang="5400000" scaled="0"/>
          </a:gradFill>
          <a:ln w="9525" cap="flat" cmpd="sng" algn="ctr">
            <a:solidFill>
              <a:srgbClr val="B71E42"/>
            </a:solidFill>
            <a:prstDash val="solid"/>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20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矛盾</a:t>
            </a:r>
          </a:p>
        </p:txBody>
      </p:sp>
      <p:sp>
        <p:nvSpPr>
          <p:cNvPr id="41" name="文本框 40">
            <a:extLst>
              <a:ext uri="{FF2B5EF4-FFF2-40B4-BE49-F238E27FC236}">
                <a16:creationId xmlns:a16="http://schemas.microsoft.com/office/drawing/2014/main" xmlns="" id="{D68DA85B-BD58-493C-9FE4-DB276E66FC6B}"/>
              </a:ext>
            </a:extLst>
          </p:cNvPr>
          <p:cNvSpPr txBox="1"/>
          <p:nvPr>
            <p:custDataLst>
              <p:tags r:id="rId31"/>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7702804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nodeType="afterGroup">
                            <p:stCondLst>
                              <p:cond delay="1"/>
                            </p:stCondLst>
                            <p:childTnLst>
                              <p:par>
                                <p:cTn id="17" presetID="1"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par>
                          <p:cTn id="21" fill="hold" nodeType="afterGroup">
                            <p:stCondLst>
                              <p:cond delay="2"/>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nodeType="afterGroup">
                            <p:stCondLst>
                              <p:cond delay="502"/>
                            </p:stCondLst>
                            <p:childTnLst>
                              <p:par>
                                <p:cTn id="26" presetID="1"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nodeType="afterGroup">
                            <p:stCondLst>
                              <p:cond delay="503"/>
                            </p:stCondLst>
                            <p:childTnLst>
                              <p:par>
                                <p:cTn id="29" presetID="22" presetClass="entr" presetSubtype="1"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childTnLst>
                          </p:cTn>
                        </p:par>
                        <p:par>
                          <p:cTn id="32" fill="hold" nodeType="afterGroup">
                            <p:stCondLst>
                              <p:cond delay="1003"/>
                            </p:stCondLst>
                            <p:childTnLst>
                              <p:par>
                                <p:cTn id="33" presetID="1"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par>
                          <p:cTn id="39" fill="hold" nodeType="afterGroup">
                            <p:stCondLst>
                              <p:cond delay="1"/>
                            </p:stCondLst>
                            <p:childTnLst>
                              <p:par>
                                <p:cTn id="40" presetID="22" presetClass="entr" presetSubtype="1"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par>
                          <p:cTn id="43" fill="hold" nodeType="afterGroup">
                            <p:stCondLst>
                              <p:cond delay="501"/>
                            </p:stCondLst>
                            <p:childTnLst>
                              <p:par>
                                <p:cTn id="44" presetID="1"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after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par>
                          <p:cTn id="54" fill="hold" nodeType="afterGroup">
                            <p:stCondLst>
                              <p:cond delay="501"/>
                            </p:stCondLst>
                            <p:childTnLst>
                              <p:par>
                                <p:cTn id="55" presetID="6" presetClass="entr" presetSubtype="32" fill="hold" grpId="0" nodeType="afterEffect">
                                  <p:stCondLst>
                                    <p:cond delay="1000"/>
                                  </p:stCondLst>
                                  <p:childTnLst>
                                    <p:set>
                                      <p:cBhvr>
                                        <p:cTn id="56" dur="1" fill="hold">
                                          <p:stCondLst>
                                            <p:cond delay="0"/>
                                          </p:stCondLst>
                                        </p:cTn>
                                        <p:tgtEl>
                                          <p:spTgt spid="40"/>
                                        </p:tgtEl>
                                        <p:attrNameLst>
                                          <p:attrName>style.visibility</p:attrName>
                                        </p:attrNameLst>
                                      </p:cBhvr>
                                      <p:to>
                                        <p:strVal val="visible"/>
                                      </p:to>
                                    </p:set>
                                    <p:animEffect transition="in" filter="circle(out)">
                                      <p:cBhvr>
                                        <p:cTn id="57" dur="500"/>
                                        <p:tgtEl>
                                          <p:spTgt spid="40"/>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4" grpId="0"/>
      <p:bldP spid="38" grpId="0"/>
      <p:bldP spid="39" grpId="0"/>
      <p:bldP spid="40"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902811"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思考</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8" name="内容占位符 8">
            <a:extLst>
              <a:ext uri="{FF2B5EF4-FFF2-40B4-BE49-F238E27FC236}">
                <a16:creationId xmlns:a16="http://schemas.microsoft.com/office/drawing/2014/main" xmlns="" id="{9AB9C5AE-FEA7-4A06-938F-236A7DD20598}"/>
              </a:ext>
            </a:extLst>
          </p:cNvPr>
          <p:cNvSpPr txBox="1"/>
          <p:nvPr>
            <p:custDataLst>
              <p:tags r:id="rId7"/>
            </p:custDataLst>
          </p:nvPr>
        </p:nvSpPr>
        <p:spPr>
          <a:xfrm>
            <a:off x="481290" y="1268507"/>
            <a:ext cx="10570885" cy="4384776"/>
          </a:xfrm>
          <a:prstGeom prst="rect">
            <a:avLst/>
          </a:prstGeom>
        </p:spPr>
        <p:txBody>
          <a:bodyPr>
            <a:no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50000"/>
              </a:lnSpc>
            </a:pPr>
            <a:r>
              <a:rPr lang="zh-CN" altLang="en-US" sz="2400">
                <a:solidFill>
                  <a:schemeClr val="bg1"/>
                </a:solidFill>
                <a:ea typeface="微软雅黑" panose="020b0503020204020204" pitchFamily="34" charset="-122"/>
              </a:rPr>
              <a:t>重的物体一定比轻的物体下落更快吗？</a:t>
            </a:r>
            <a:endParaRPr lang="en-US" altLang="zh-CN" sz="2400">
              <a:solidFill>
                <a:schemeClr val="bg1"/>
              </a:solidFill>
              <a:ea typeface="微软雅黑" panose="020b0503020204020204" pitchFamily="34" charset="-122"/>
            </a:endParaRPr>
          </a:p>
          <a:p>
            <a:pPr>
              <a:lnSpc>
                <a:spcPct val="150000"/>
              </a:lnSpc>
            </a:pPr>
            <a:r>
              <a:rPr lang="zh-CN" altLang="en-US" sz="2400">
                <a:solidFill>
                  <a:schemeClr val="bg1"/>
                </a:solidFill>
                <a:ea typeface="微软雅黑" panose="020b0503020204020204" pitchFamily="34" charset="-122"/>
              </a:rPr>
              <a:t>你能否利用桌上的器材探究这一问题？</a:t>
            </a:r>
            <a:endParaRPr lang="en-US" altLang="zh-CN" sz="2400">
              <a:solidFill>
                <a:schemeClr val="bg1"/>
              </a:solidFill>
              <a:ea typeface="微软雅黑" panose="020b0503020204020204" pitchFamily="34" charset="-122"/>
            </a:endParaRPr>
          </a:p>
          <a:p>
            <a:pPr marL="432008" lvl="1" indent="0">
              <a:lnSpc>
                <a:spcPct val="150000"/>
              </a:lnSpc>
              <a:buNone/>
            </a:pPr>
            <a:r>
              <a:rPr lang="zh-CN" altLang="en-US" sz="2400">
                <a:solidFill>
                  <a:schemeClr val="bg1"/>
                </a:solidFill>
                <a:latin typeface="微软雅黑" panose="020b0503020204020204" pitchFamily="34" charset="-122"/>
                <a:ea typeface="微软雅黑" panose="020b0503020204020204" pitchFamily="34" charset="-122"/>
              </a:rPr>
              <a:t>猜想：</a:t>
            </a:r>
            <a:endParaRPr lang="en-US" altLang="zh-CN" sz="240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重的物体下落更快？</a:t>
            </a:r>
            <a:endParaRPr lang="en-US" altLang="zh-CN" sz="240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重、轻物体下落一样快？</a:t>
            </a:r>
            <a:endParaRPr lang="en-US" altLang="zh-CN" sz="240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zh-CN" altLang="en-US" sz="2400">
                <a:solidFill>
                  <a:schemeClr val="bg1"/>
                </a:solidFill>
                <a:latin typeface="微软雅黑" panose="020b0503020204020204" pitchFamily="34" charset="-122"/>
                <a:ea typeface="微软雅黑" panose="020b0503020204020204" pitchFamily="34" charset="-122"/>
              </a:rPr>
              <a:t>轻的物体下落更快？</a:t>
            </a:r>
            <a:endParaRPr lang="en-US" altLang="zh-CN" sz="240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a:solidFill>
                  <a:schemeClr val="bg1"/>
                </a:solidFill>
                <a:ea typeface="微软雅黑" panose="020b0503020204020204" pitchFamily="34" charset="-122"/>
              </a:rPr>
              <a:t>质量对物体下落快慢有何影响？</a:t>
            </a:r>
            <a:endParaRPr lang="en-US" altLang="zh-CN" sz="2400">
              <a:solidFill>
                <a:schemeClr val="bg1"/>
              </a:solidFill>
              <a:ea typeface="微软雅黑" panose="020b0503020204020204" pitchFamily="34" charset="-122"/>
            </a:endParaRPr>
          </a:p>
        </p:txBody>
      </p:sp>
      <p:sp>
        <p:nvSpPr>
          <p:cNvPr id="7" name="文本框 6">
            <a:extLst>
              <a:ext uri="{FF2B5EF4-FFF2-40B4-BE49-F238E27FC236}">
                <a16:creationId xmlns:a16="http://schemas.microsoft.com/office/drawing/2014/main" xmlns="" id="{D68DA85B-BD58-493C-9FE4-DB276E66FC6B}"/>
              </a:ext>
            </a:extLst>
          </p:cNvPr>
          <p:cNvSpPr txBox="1"/>
          <p:nvPr>
            <p:custDataLst>
              <p:tags r:id="rId8"/>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2601059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after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261884"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做一做</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41" name="Text Box 4">
            <a:extLst>
              <a:ext uri="{FF2B5EF4-FFF2-40B4-BE49-F238E27FC236}">
                <a16:creationId xmlns:a16="http://schemas.microsoft.com/office/drawing/2014/main" xmlns="" id="{1137B9B7-9901-4B3D-8908-991AEA6FF09B}"/>
              </a:ext>
            </a:extLst>
          </p:cNvPr>
          <p:cNvSpPr txBox="1">
            <a:spLocks noChangeArrowheads="1"/>
          </p:cNvSpPr>
          <p:nvPr>
            <p:custDataLst>
              <p:tags r:id="rId7"/>
            </p:custDataLst>
          </p:nvPr>
        </p:nvSpPr>
        <p:spPr bwMode="auto">
          <a:xfrm>
            <a:off x="468313" y="1417189"/>
            <a:ext cx="3725475" cy="1799852"/>
          </a:xfrm>
          <a:prstGeom prst="rect">
            <a:avLst/>
          </a:prstGeom>
          <a:solidFill>
            <a:schemeClr val="accent4">
              <a:lumMod val="60000"/>
              <a:lumOff val="40000"/>
            </a:schemeClr>
          </a:solidFill>
          <a:ln w="9525">
            <a:solidFill>
              <a:srgbClr val="00FF00"/>
            </a:solid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400">
                <a:latin typeface="微软雅黑" panose="020b0503020204020204" pitchFamily="34" charset="-122"/>
                <a:ea typeface="微软雅黑" panose="020b0503020204020204" pitchFamily="34" charset="-122"/>
              </a:rPr>
              <a:t>实验一</a:t>
            </a:r>
            <a:r>
              <a:rPr kumimoji="1" lang="en-US" altLang="zh-CN" sz="2400">
                <a:latin typeface="微软雅黑" panose="020b0503020204020204" pitchFamily="34" charset="-122"/>
                <a:ea typeface="微软雅黑" panose="020b0503020204020204" pitchFamily="34" charset="-122"/>
              </a:rPr>
              <a:t>:</a:t>
            </a:r>
            <a:endParaRPr kumimoji="1" lang="zh-CN" altLang="en-US" sz="2400">
              <a:latin typeface="微软雅黑" panose="020b0503020204020204" pitchFamily="34" charset="-122"/>
              <a:ea typeface="微软雅黑" panose="020b0503020204020204" pitchFamily="34" charset="-122"/>
            </a:endParaRPr>
          </a:p>
          <a:p>
            <a:pPr algn="just" eaLnBrk="1" hangingPunct="1">
              <a:lnSpc>
                <a:spcPct val="150000"/>
              </a:lnSpc>
              <a:spcBef>
                <a:spcPct val="30000"/>
              </a:spcBef>
            </a:pPr>
            <a:r>
              <a:rPr lang="zh-CN" altLang="en-US" sz="2400">
                <a:latin typeface="微软雅黑" panose="020b0503020204020204" pitchFamily="34" charset="-122"/>
                <a:ea typeface="微软雅黑" panose="020b0503020204020204" pitchFamily="34" charset="-122"/>
              </a:rPr>
              <a:t>一张纸片、一个硬币，从同一高度下落</a:t>
            </a:r>
          </a:p>
        </p:txBody>
      </p:sp>
      <p:sp>
        <p:nvSpPr>
          <p:cNvPr id="42" name="Rectangle 5">
            <a:extLst>
              <a:ext uri="{FF2B5EF4-FFF2-40B4-BE49-F238E27FC236}">
                <a16:creationId xmlns:a16="http://schemas.microsoft.com/office/drawing/2014/main" xmlns="" id="{3D190C2C-2C34-4309-B551-94C3BE1BBE22}"/>
              </a:ext>
            </a:extLst>
          </p:cNvPr>
          <p:cNvSpPr>
            <a:spLocks noChangeArrowheads="1"/>
          </p:cNvSpPr>
          <p:nvPr>
            <p:custDataLst>
              <p:tags r:id="rId8"/>
            </p:custDataLst>
          </p:nvPr>
        </p:nvSpPr>
        <p:spPr bwMode="auto">
          <a:xfrm>
            <a:off x="4193788" y="2086282"/>
            <a:ext cx="242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400">
                <a:solidFill>
                  <a:schemeClr val="bg1"/>
                </a:solidFill>
                <a:latin typeface="微软雅黑" panose="020b0503020204020204" pitchFamily="34" charset="-122"/>
                <a:ea typeface="微软雅黑" panose="020b0503020204020204" pitchFamily="34" charset="-122"/>
              </a:rPr>
              <a:t>重的物体下落快</a:t>
            </a:r>
          </a:p>
        </p:txBody>
      </p:sp>
      <p:sp>
        <p:nvSpPr>
          <p:cNvPr id="43" name="Text Box 6">
            <a:extLst>
              <a:ext uri="{FF2B5EF4-FFF2-40B4-BE49-F238E27FC236}">
                <a16:creationId xmlns:a16="http://schemas.microsoft.com/office/drawing/2014/main" xmlns="" id="{B4AC154B-2D62-4060-8535-75EBC75DC0D9}"/>
              </a:ext>
            </a:extLst>
          </p:cNvPr>
          <p:cNvSpPr txBox="1">
            <a:spLocks noChangeArrowheads="1"/>
          </p:cNvSpPr>
          <p:nvPr>
            <p:custDataLst>
              <p:tags r:id="rId9"/>
            </p:custDataLst>
          </p:nvPr>
        </p:nvSpPr>
        <p:spPr bwMode="auto">
          <a:xfrm>
            <a:off x="468313" y="3510816"/>
            <a:ext cx="3725475" cy="1754326"/>
          </a:xfrm>
          <a:prstGeom prst="rect">
            <a:avLst/>
          </a:prstGeom>
          <a:solidFill>
            <a:schemeClr val="accent4">
              <a:lumMod val="60000"/>
              <a:lumOff val="40000"/>
            </a:schemeClr>
          </a:solidFill>
          <a:ln w="9525">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kumimoji="1" sz="2000" b="1">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just">
              <a:lnSpc>
                <a:spcPct val="150000"/>
              </a:lnSpc>
            </a:pPr>
            <a:r>
              <a:rPr lang="zh-CN" altLang="en-US" sz="2400" b="0"/>
              <a:t>实验二</a:t>
            </a:r>
            <a:r>
              <a:rPr lang="en-US" altLang="zh-CN" sz="2400" b="0"/>
              <a:t>:</a:t>
            </a:r>
            <a:endParaRPr lang="zh-CN" altLang="en-US" sz="2400" b="0"/>
          </a:p>
          <a:p>
            <a:pPr algn="just">
              <a:lnSpc>
                <a:spcPct val="150000"/>
              </a:lnSpc>
            </a:pPr>
            <a:r>
              <a:rPr lang="zh-CN" altLang="en-US" sz="2400" b="0"/>
              <a:t>两张一样的纸，一张卷成团，从同一高度下落</a:t>
            </a:r>
          </a:p>
        </p:txBody>
      </p:sp>
      <p:sp>
        <p:nvSpPr>
          <p:cNvPr id="44" name="Rectangle 7">
            <a:extLst>
              <a:ext uri="{FF2B5EF4-FFF2-40B4-BE49-F238E27FC236}">
                <a16:creationId xmlns:a16="http://schemas.microsoft.com/office/drawing/2014/main" xmlns="" id="{3AB56B2B-E27C-4B36-8D4A-444D9D7C8B21}"/>
              </a:ext>
            </a:extLst>
          </p:cNvPr>
          <p:cNvSpPr>
            <a:spLocks noChangeArrowheads="1"/>
          </p:cNvSpPr>
          <p:nvPr>
            <p:custDataLst>
              <p:tags r:id="rId10"/>
            </p:custDataLst>
          </p:nvPr>
        </p:nvSpPr>
        <p:spPr bwMode="auto">
          <a:xfrm>
            <a:off x="4193788" y="4064813"/>
            <a:ext cx="46572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zh-CN" altLang="en-US" sz="2400">
                <a:solidFill>
                  <a:schemeClr val="bg1"/>
                </a:solidFill>
                <a:latin typeface="微软雅黑" panose="020b0503020204020204" pitchFamily="34" charset="-122"/>
                <a:ea typeface="微软雅黑" panose="020b0503020204020204" pitchFamily="34" charset="-122"/>
              </a:rPr>
              <a:t>轻重一样，体积小的物体下落快</a:t>
            </a:r>
          </a:p>
        </p:txBody>
      </p:sp>
      <p:sp>
        <p:nvSpPr>
          <p:cNvPr id="10" name="文本框 9">
            <a:extLst>
              <a:ext uri="{FF2B5EF4-FFF2-40B4-BE49-F238E27FC236}">
                <a16:creationId xmlns:a16="http://schemas.microsoft.com/office/drawing/2014/main" xmlns="" id="{D68DA85B-BD58-493C-9FE4-DB276E66FC6B}"/>
              </a:ext>
            </a:extLst>
          </p:cNvPr>
          <p:cNvSpPr txBox="1"/>
          <p:nvPr>
            <p:custDataLst>
              <p:tags r:id="rId11"/>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686282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1+#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18" name="稻壳儿春秋广告/盗版必究        原创来源：http://chn.docer.com/works?userid=199329941#!/work_time">
            <a:extLst>
              <a:ext uri="{FF2B5EF4-FFF2-40B4-BE49-F238E27FC236}">
                <a16:creationId xmlns:a16="http://schemas.microsoft.com/office/drawing/2014/main" xmlns="" id="{72951D97-59F4-4348-AB3F-798D1FEC1A35}"/>
              </a:ext>
            </a:extLst>
          </p:cNvPr>
          <p:cNvSpPr/>
          <p:nvPr>
            <p:custDataLst>
              <p:tags r:id="rId4"/>
            </p:custDataLst>
          </p:nvPr>
        </p:nvSpPr>
        <p:spPr>
          <a:xfrm flipV="1">
            <a:off x="88" y="-1"/>
            <a:ext cx="873624" cy="436812"/>
          </a:xfrm>
          <a:custGeom>
            <a:gdLst>
              <a:gd name="connsiteX0" fmla="*/ 595262 w 1190523"/>
              <a:gd name="connsiteY0" fmla="*/ 0 h 595262"/>
              <a:gd name="connsiteX1" fmla="*/ 1190523 w 1190523"/>
              <a:gd name="connsiteY1" fmla="*/ 595262 h 595262"/>
              <a:gd name="connsiteX2" fmla="*/ 0 w 1190523"/>
              <a:gd name="connsiteY2" fmla="*/ 595262 h 595262"/>
            </a:gdLst>
            <a:cxnLst>
              <a:cxn ang="0">
                <a:pos x="connsiteX0" y="connsiteY0"/>
              </a:cxn>
              <a:cxn ang="0">
                <a:pos x="connsiteX1" y="connsiteY1"/>
              </a:cxn>
              <a:cxn ang="0">
                <a:pos x="connsiteX2" y="connsiteY2"/>
              </a:cxn>
            </a:cxnLst>
            <a:rect l="l" t="t" r="r" b="b"/>
            <a:pathLst>
              <a:path w="1190523" h="595262">
                <a:moveTo>
                  <a:pt x="595262" y="0"/>
                </a:moveTo>
                <a:lnTo>
                  <a:pt x="1190523" y="595262"/>
                </a:lnTo>
                <a:lnTo>
                  <a:pt x="0" y="5952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cxnSp>
        <p:nvCxnSpPr>
          <p:cNvPr id="19" name="稻壳儿春秋广告/盗版必究        原创来源：http://chn.docer.com/works?userid=199329941#!/work_time">
            <a:extLst>
              <a:ext uri="{FF2B5EF4-FFF2-40B4-BE49-F238E27FC236}">
                <a16:creationId xmlns:a16="http://schemas.microsoft.com/office/drawing/2014/main" xmlns="" id="{9037F3EC-0196-42AF-90D4-1560F982F4D0}"/>
              </a:ext>
            </a:extLst>
          </p:cNvPr>
          <p:cNvCxnSpPr/>
          <p:nvPr>
            <p:custDataLst>
              <p:tags r:id="rId5"/>
            </p:custDataLst>
          </p:nvPr>
        </p:nvCxnSpPr>
        <p:spPr>
          <a:xfrm>
            <a:off x="-113914" y="90003"/>
            <a:ext cx="571815" cy="571815"/>
          </a:xfrm>
          <a:prstGeom prst="line">
            <a:avLst/>
          </a:prstGeom>
          <a:gradFill>
            <a:gsLst>
              <a:gs pos="19000">
                <a:srgbClr val="E3C989"/>
              </a:gs>
              <a:gs pos="100000">
                <a:srgbClr val="AE8E42"/>
              </a:gs>
            </a:gsLst>
            <a:path path="circle">
              <a:fillToRect l="50000" t="50000" r="50000" b="50000"/>
            </a:path>
          </a:gradFill>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68244" y="745287"/>
            <a:ext cx="1261884" cy="523220"/>
          </a:xfrm>
          <a:prstGeom prst="rect">
            <a:avLst/>
          </a:prstGeom>
          <a:solidFill>
            <a:srgbClr val="0375C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rPr>
              <a:t>做一做</a:t>
            </a:r>
            <a:endParaRPr kumimoji="0" lang="zh-CN" altLang="en-US" sz="2800" b="0" i="0" u="none" strike="noStrike" kern="0" cap="none" spc="0" normalizeH="0" baseline="0" noProof="0" smtClean="0">
              <a:ln>
                <a:noFill/>
              </a:ln>
              <a:solidFill>
                <a:prstClr val="white"/>
              </a:solidFill>
              <a:effectLst/>
              <a:uLnTx/>
              <a:uFillTx/>
              <a:latin typeface="微软雅黑" panose="020b0503020204020204" pitchFamily="34" charset="-122"/>
            </a:endParaRPr>
          </a:p>
        </p:txBody>
      </p:sp>
      <p:sp>
        <p:nvSpPr>
          <p:cNvPr id="10" name="Text Box 8">
            <a:extLst>
              <a:ext uri="{FF2B5EF4-FFF2-40B4-BE49-F238E27FC236}">
                <a16:creationId xmlns:a16="http://schemas.microsoft.com/office/drawing/2014/main" xmlns="" id="{02B59ED3-C6DC-488F-9264-D9475294BD7F}"/>
              </a:ext>
            </a:extLst>
          </p:cNvPr>
          <p:cNvSpPr txBox="1">
            <a:spLocks noChangeArrowheads="1"/>
          </p:cNvSpPr>
          <p:nvPr>
            <p:custDataLst>
              <p:tags r:id="rId7"/>
            </p:custDataLst>
          </p:nvPr>
        </p:nvSpPr>
        <p:spPr bwMode="auto">
          <a:xfrm>
            <a:off x="467061" y="1439951"/>
            <a:ext cx="3706631" cy="1754326"/>
          </a:xfrm>
          <a:prstGeom prst="rect">
            <a:avLst/>
          </a:prstGeom>
          <a:solidFill>
            <a:schemeClr val="accent4">
              <a:lumMod val="60000"/>
              <a:lumOff val="40000"/>
            </a:schemeClr>
          </a:solidFill>
          <a:ln w="9525">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kumimoji="1" sz="2000" b="1">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just">
              <a:lnSpc>
                <a:spcPct val="150000"/>
              </a:lnSpc>
            </a:pPr>
            <a:r>
              <a:rPr lang="zh-CN" altLang="en-US" sz="2400" b="0"/>
              <a:t>实验三</a:t>
            </a:r>
            <a:r>
              <a:rPr lang="en-US" altLang="zh-CN" sz="2400" b="0"/>
              <a:t>:</a:t>
            </a:r>
            <a:endParaRPr lang="zh-CN" altLang="en-US" sz="2400" b="0"/>
          </a:p>
          <a:p>
            <a:pPr algn="just">
              <a:lnSpc>
                <a:spcPct val="150000"/>
              </a:lnSpc>
            </a:pPr>
            <a:r>
              <a:rPr lang="zh-CN" altLang="en-US" sz="2400" b="0"/>
              <a:t>两张纸叠在一起，第三张卷成团，从同一高度下落</a:t>
            </a:r>
          </a:p>
        </p:txBody>
      </p:sp>
      <p:sp>
        <p:nvSpPr>
          <p:cNvPr id="11" name="矩形 10">
            <a:extLst>
              <a:ext uri="{FF2B5EF4-FFF2-40B4-BE49-F238E27FC236}">
                <a16:creationId xmlns:a16="http://schemas.microsoft.com/office/drawing/2014/main" xmlns="" id="{E1A8CB6C-2B64-4F1D-A644-4AAEE3145007}"/>
              </a:ext>
            </a:extLst>
          </p:cNvPr>
          <p:cNvSpPr/>
          <p:nvPr>
            <p:custDataLst>
              <p:tags r:id="rId8"/>
            </p:custDataLst>
          </p:nvPr>
        </p:nvSpPr>
        <p:spPr>
          <a:xfrm>
            <a:off x="4173691" y="2026585"/>
            <a:ext cx="68784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zh-CN" altLang="en-US" sz="2400">
                <a:solidFill>
                  <a:schemeClr val="bg1"/>
                </a:solidFill>
                <a:latin typeface="微软雅黑" panose="020b0503020204020204" pitchFamily="34" charset="-122"/>
                <a:ea typeface="微软雅黑" panose="020b0503020204020204" pitchFamily="34" charset="-122"/>
              </a:rPr>
              <a:t>体积小时，轻的物体可能下落快</a:t>
            </a:r>
          </a:p>
        </p:txBody>
      </p:sp>
      <p:sp>
        <p:nvSpPr>
          <p:cNvPr id="8" name="文本框 7">
            <a:extLst>
              <a:ext uri="{FF2B5EF4-FFF2-40B4-BE49-F238E27FC236}">
                <a16:creationId xmlns:a16="http://schemas.microsoft.com/office/drawing/2014/main" xmlns="" id="{D68DA85B-BD58-493C-9FE4-DB276E66FC6B}"/>
              </a:ext>
            </a:extLst>
          </p:cNvPr>
          <p:cNvSpPr txBox="1"/>
          <p:nvPr>
            <p:custDataLst>
              <p:tags r:id="rId9"/>
            </p:custDataLst>
          </p:nvPr>
        </p:nvSpPr>
        <p:spPr>
          <a:xfrm>
            <a:off x="3481" y="222067"/>
            <a:ext cx="11517007" cy="523220"/>
          </a:xfrm>
          <a:prstGeom prst="rect">
            <a:avLst/>
          </a:prstGeom>
          <a:noFill/>
        </p:spPr>
        <p:txBody>
          <a:bodyPr wrap="square" rtlCol="0">
            <a:spAutoFit/>
            <a:scene3d>
              <a:camera prst="orthographicFront"/>
              <a:lightRig rig="threePt" dir="t"/>
            </a:scene3d>
            <a:sp3d contourW="12700"/>
          </a:bodyPr>
          <a:lstStyle/>
          <a:p>
            <a:pPr algn="ct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二、知识讲解</a:t>
            </a:r>
            <a:r>
              <a:rPr lang="en-US" altLang="zh-CN"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2800" smtClean="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自由落体运动</a:t>
            </a:r>
            <a:endParaRPr lang="zh-CN" altLang="en-US" sz="280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1291883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ags/tag1.xml><?xml version="1.0" encoding="utf-8"?>
<p:tagLst xmlns:p="http://schemas.openxmlformats.org/presentationml/2006/main">
  <p:tag name="AS_UNIQUEID" val="362"/>
</p:tagLst>
</file>

<file path=ppt/tags/tag10.xml><?xml version="1.0" encoding="utf-8"?>
<p:tagLst xmlns:p="http://schemas.openxmlformats.org/presentationml/2006/main">
  <p:tag name="AS_UNIQUEID" val="371"/>
</p:tagLst>
</file>

<file path=ppt/tags/tag100.xml><?xml version="1.0" encoding="utf-8"?>
<p:tagLst xmlns:p="http://schemas.openxmlformats.org/presentationml/2006/main">
  <p:tag name="AS_UNIQUEID" val="461"/>
</p:tagLst>
</file>

<file path=ppt/tags/tag101.xml><?xml version="1.0" encoding="utf-8"?>
<p:tagLst xmlns:p="http://schemas.openxmlformats.org/presentationml/2006/main">
  <p:tag name="AS_UNIQUEID" val="462"/>
</p:tagLst>
</file>

<file path=ppt/tags/tag102.xml><?xml version="1.0" encoding="utf-8"?>
<p:tagLst xmlns:p="http://schemas.openxmlformats.org/presentationml/2006/main">
  <p:tag name="AS_UNIQUEID" val="463"/>
</p:tagLst>
</file>

<file path=ppt/tags/tag103.xml><?xml version="1.0" encoding="utf-8"?>
<p:tagLst xmlns:p="http://schemas.openxmlformats.org/presentationml/2006/main">
  <p:tag name="AS_UNIQUEID" val="464"/>
</p:tagLst>
</file>

<file path=ppt/tags/tag104.xml><?xml version="1.0" encoding="utf-8"?>
<p:tagLst xmlns:p="http://schemas.openxmlformats.org/presentationml/2006/main">
  <p:tag name="AS_UNIQUEID" val="465"/>
</p:tagLst>
</file>

<file path=ppt/tags/tag105.xml><?xml version="1.0" encoding="utf-8"?>
<p:tagLst xmlns:p="http://schemas.openxmlformats.org/presentationml/2006/main">
  <p:tag name="AS_UNIQUEID" val="466"/>
</p:tagLst>
</file>

<file path=ppt/tags/tag106.xml><?xml version="1.0" encoding="utf-8"?>
<p:tagLst xmlns:p="http://schemas.openxmlformats.org/presentationml/2006/main">
  <p:tag name="AS_UNIQUEID" val="467"/>
</p:tagLst>
</file>

<file path=ppt/tags/tag107.xml><?xml version="1.0" encoding="utf-8"?>
<p:tagLst xmlns:p="http://schemas.openxmlformats.org/presentationml/2006/main">
  <p:tag name="AS_UNIQUEID" val="468"/>
</p:tagLst>
</file>

<file path=ppt/tags/tag108.xml><?xml version="1.0" encoding="utf-8"?>
<p:tagLst xmlns:p="http://schemas.openxmlformats.org/presentationml/2006/main">
  <p:tag name="AS_UNIQUEID" val="469"/>
</p:tagLst>
</file>

<file path=ppt/tags/tag109.xml><?xml version="1.0" encoding="utf-8"?>
<p:tagLst xmlns:p="http://schemas.openxmlformats.org/presentationml/2006/main">
  <p:tag name="AS_UNIQUEID" val="470"/>
</p:tagLst>
</file>

<file path=ppt/tags/tag11.xml><?xml version="1.0" encoding="utf-8"?>
<p:tagLst xmlns:p="http://schemas.openxmlformats.org/presentationml/2006/main">
  <p:tag name="AS_UNIQUEID" val="372"/>
</p:tagLst>
</file>

<file path=ppt/tags/tag110.xml><?xml version="1.0" encoding="utf-8"?>
<p:tagLst xmlns:p="http://schemas.openxmlformats.org/presentationml/2006/main">
  <p:tag name="AS_UNIQUEID" val="471"/>
</p:tagLst>
</file>

<file path=ppt/tags/tag111.xml><?xml version="1.0" encoding="utf-8"?>
<p:tagLst xmlns:p="http://schemas.openxmlformats.org/presentationml/2006/main">
  <p:tag name="AS_UNIQUEID" val="472"/>
</p:tagLst>
</file>

<file path=ppt/tags/tag112.xml><?xml version="1.0" encoding="utf-8"?>
<p:tagLst xmlns:p="http://schemas.openxmlformats.org/presentationml/2006/main">
  <p:tag name="AS_UNIQUEID" val="473"/>
</p:tagLst>
</file>

<file path=ppt/tags/tag113.xml><?xml version="1.0" encoding="utf-8"?>
<p:tagLst xmlns:p="http://schemas.openxmlformats.org/presentationml/2006/main">
  <p:tag name="AS_UNIQUEID" val="474"/>
</p:tagLst>
</file>

<file path=ppt/tags/tag114.xml><?xml version="1.0" encoding="utf-8"?>
<p:tagLst xmlns:p="http://schemas.openxmlformats.org/presentationml/2006/main">
  <p:tag name="AS_UNIQUEID" val="475"/>
</p:tagLst>
</file>

<file path=ppt/tags/tag115.xml><?xml version="1.0" encoding="utf-8"?>
<p:tagLst xmlns:p="http://schemas.openxmlformats.org/presentationml/2006/main">
  <p:tag name="AS_UNIQUEID" val="476"/>
</p:tagLst>
</file>

<file path=ppt/tags/tag116.xml><?xml version="1.0" encoding="utf-8"?>
<p:tagLst xmlns:p="http://schemas.openxmlformats.org/presentationml/2006/main">
  <p:tag name="AS_UNIQUEID" val="477"/>
</p:tagLst>
</file>

<file path=ppt/tags/tag117.xml><?xml version="1.0" encoding="utf-8"?>
<p:tagLst xmlns:p="http://schemas.openxmlformats.org/presentationml/2006/main">
  <p:tag name="AS_UNIQUEID" val="478"/>
</p:tagLst>
</file>

<file path=ppt/tags/tag118.xml><?xml version="1.0" encoding="utf-8"?>
<p:tagLst xmlns:p="http://schemas.openxmlformats.org/presentationml/2006/main">
  <p:tag name="AS_UNIQUEID" val="479"/>
</p:tagLst>
</file>

<file path=ppt/tags/tag119.xml><?xml version="1.0" encoding="utf-8"?>
<p:tagLst xmlns:p="http://schemas.openxmlformats.org/presentationml/2006/main">
  <p:tag name="AS_UNIQUEID" val="480"/>
</p:tagLst>
</file>

<file path=ppt/tags/tag12.xml><?xml version="1.0" encoding="utf-8"?>
<p:tagLst xmlns:p="http://schemas.openxmlformats.org/presentationml/2006/main">
  <p:tag name="AS_UNIQUEID" val="373"/>
</p:tagLst>
</file>

<file path=ppt/tags/tag120.xml><?xml version="1.0" encoding="utf-8"?>
<p:tagLst xmlns:p="http://schemas.openxmlformats.org/presentationml/2006/main">
  <p:tag name="AS_UNIQUEID" val="481"/>
</p:tagLst>
</file>

<file path=ppt/tags/tag121.xml><?xml version="1.0" encoding="utf-8"?>
<p:tagLst xmlns:p="http://schemas.openxmlformats.org/presentationml/2006/main">
  <p:tag name="AS_UNIQUEID" val="482"/>
</p:tagLst>
</file>

<file path=ppt/tags/tag122.xml><?xml version="1.0" encoding="utf-8"?>
<p:tagLst xmlns:p="http://schemas.openxmlformats.org/presentationml/2006/main">
  <p:tag name="AS_UNIQUEID" val="483"/>
</p:tagLst>
</file>

<file path=ppt/tags/tag123.xml><?xml version="1.0" encoding="utf-8"?>
<p:tagLst xmlns:p="http://schemas.openxmlformats.org/presentationml/2006/main">
  <p:tag name="AS_UNIQUEID" val="484"/>
</p:tagLst>
</file>

<file path=ppt/tags/tag124.xml><?xml version="1.0" encoding="utf-8"?>
<p:tagLst xmlns:p="http://schemas.openxmlformats.org/presentationml/2006/main">
  <p:tag name="AS_UNIQUEID" val="485"/>
</p:tagLst>
</file>

<file path=ppt/tags/tag125.xml><?xml version="1.0" encoding="utf-8"?>
<p:tagLst xmlns:p="http://schemas.openxmlformats.org/presentationml/2006/main">
  <p:tag name="AS_UNIQUEID" val="486"/>
</p:tagLst>
</file>

<file path=ppt/tags/tag126.xml><?xml version="1.0" encoding="utf-8"?>
<p:tagLst xmlns:p="http://schemas.openxmlformats.org/presentationml/2006/main">
  <p:tag name="AS_UNIQUEID" val="487"/>
</p:tagLst>
</file>

<file path=ppt/tags/tag127.xml><?xml version="1.0" encoding="utf-8"?>
<p:tagLst xmlns:p="http://schemas.openxmlformats.org/presentationml/2006/main">
  <p:tag name="AS_UNIQUEID" val="488"/>
</p:tagLst>
</file>

<file path=ppt/tags/tag128.xml><?xml version="1.0" encoding="utf-8"?>
<p:tagLst xmlns:p="http://schemas.openxmlformats.org/presentationml/2006/main">
  <p:tag name="AS_UNIQUEID" val="489"/>
</p:tagLst>
</file>

<file path=ppt/tags/tag129.xml><?xml version="1.0" encoding="utf-8"?>
<p:tagLst xmlns:p="http://schemas.openxmlformats.org/presentationml/2006/main">
  <p:tag name="AS_UNIQUEID" val="490"/>
</p:tagLst>
</file>

<file path=ppt/tags/tag13.xml><?xml version="1.0" encoding="utf-8"?>
<p:tagLst xmlns:p="http://schemas.openxmlformats.org/presentationml/2006/main">
  <p:tag name="AS_UNIQUEID" val="374"/>
</p:tagLst>
</file>

<file path=ppt/tags/tag130.xml><?xml version="1.0" encoding="utf-8"?>
<p:tagLst xmlns:p="http://schemas.openxmlformats.org/presentationml/2006/main">
  <p:tag name="AS_UNIQUEID" val="491"/>
</p:tagLst>
</file>

<file path=ppt/tags/tag131.xml><?xml version="1.0" encoding="utf-8"?>
<p:tagLst xmlns:p="http://schemas.openxmlformats.org/presentationml/2006/main">
  <p:tag name="AS_UNIQUEID" val="492"/>
</p:tagLst>
</file>

<file path=ppt/tags/tag132.xml><?xml version="1.0" encoding="utf-8"?>
<p:tagLst xmlns:p="http://schemas.openxmlformats.org/presentationml/2006/main">
  <p:tag name="AS_UNIQUEID" val="493"/>
</p:tagLst>
</file>

<file path=ppt/tags/tag133.xml><?xml version="1.0" encoding="utf-8"?>
<p:tagLst xmlns:p="http://schemas.openxmlformats.org/presentationml/2006/main">
  <p:tag name="AS_UNIQUEID" val="494"/>
</p:tagLst>
</file>

<file path=ppt/tags/tag134.xml><?xml version="1.0" encoding="utf-8"?>
<p:tagLst xmlns:p="http://schemas.openxmlformats.org/presentationml/2006/main">
  <p:tag name="AS_UNIQUEID" val="495"/>
</p:tagLst>
</file>

<file path=ppt/tags/tag135.xml><?xml version="1.0" encoding="utf-8"?>
<p:tagLst xmlns:p="http://schemas.openxmlformats.org/presentationml/2006/main">
  <p:tag name="AS_UNIQUEID" val="496"/>
</p:tagLst>
</file>

<file path=ppt/tags/tag136.xml><?xml version="1.0" encoding="utf-8"?>
<p:tagLst xmlns:p="http://schemas.openxmlformats.org/presentationml/2006/main">
  <p:tag name="AS_UNIQUEID" val="497"/>
</p:tagLst>
</file>

<file path=ppt/tags/tag137.xml><?xml version="1.0" encoding="utf-8"?>
<p:tagLst xmlns:p="http://schemas.openxmlformats.org/presentationml/2006/main">
  <p:tag name="AS_UNIQUEID" val="498"/>
</p:tagLst>
</file>

<file path=ppt/tags/tag138.xml><?xml version="1.0" encoding="utf-8"?>
<p:tagLst xmlns:p="http://schemas.openxmlformats.org/presentationml/2006/main">
  <p:tag name="AS_UNIQUEID" val="499"/>
</p:tagLst>
</file>

<file path=ppt/tags/tag139.xml><?xml version="1.0" encoding="utf-8"?>
<p:tagLst xmlns:p="http://schemas.openxmlformats.org/presentationml/2006/main">
  <p:tag name="AS_UNIQUEID" val="500"/>
</p:tagLst>
</file>

<file path=ppt/tags/tag14.xml><?xml version="1.0" encoding="utf-8"?>
<p:tagLst xmlns:p="http://schemas.openxmlformats.org/presentationml/2006/main">
  <p:tag name="AS_UNIQUEID" val="375"/>
</p:tagLst>
</file>

<file path=ppt/tags/tag140.xml><?xml version="1.0" encoding="utf-8"?>
<p:tagLst xmlns:p="http://schemas.openxmlformats.org/presentationml/2006/main">
  <p:tag name="AS_UNIQUEID" val="501"/>
</p:tagLst>
</file>

<file path=ppt/tags/tag141.xml><?xml version="1.0" encoding="utf-8"?>
<p:tagLst xmlns:p="http://schemas.openxmlformats.org/presentationml/2006/main">
  <p:tag name="AS_UNIQUEID" val="502"/>
</p:tagLst>
</file>

<file path=ppt/tags/tag142.xml><?xml version="1.0" encoding="utf-8"?>
<p:tagLst xmlns:p="http://schemas.openxmlformats.org/presentationml/2006/main">
  <p:tag name="AS_UNIQUEID" val="503"/>
</p:tagLst>
</file>

<file path=ppt/tags/tag143.xml><?xml version="1.0" encoding="utf-8"?>
<p:tagLst xmlns:p="http://schemas.openxmlformats.org/presentationml/2006/main">
  <p:tag name="AS_UNIQUEID" val="504"/>
</p:tagLst>
</file>

<file path=ppt/tags/tag144.xml><?xml version="1.0" encoding="utf-8"?>
<p:tagLst xmlns:p="http://schemas.openxmlformats.org/presentationml/2006/main">
  <p:tag name="AS_UNIQUEID" val="505"/>
</p:tagLst>
</file>

<file path=ppt/tags/tag145.xml><?xml version="1.0" encoding="utf-8"?>
<p:tagLst xmlns:p="http://schemas.openxmlformats.org/presentationml/2006/main">
  <p:tag name="AS_UNIQUEID" val="506"/>
</p:tagLst>
</file>

<file path=ppt/tags/tag146.xml><?xml version="1.0" encoding="utf-8"?>
<p:tagLst xmlns:p="http://schemas.openxmlformats.org/presentationml/2006/main">
  <p:tag name="AS_UNIQUEID" val="507"/>
</p:tagLst>
</file>

<file path=ppt/tags/tag147.xml><?xml version="1.0" encoding="utf-8"?>
<p:tagLst xmlns:p="http://schemas.openxmlformats.org/presentationml/2006/main">
  <p:tag name="AS_UNIQUEID" val="508"/>
</p:tagLst>
</file>

<file path=ppt/tags/tag148.xml><?xml version="1.0" encoding="utf-8"?>
<p:tagLst xmlns:p="http://schemas.openxmlformats.org/presentationml/2006/main">
  <p:tag name="AS_UNIQUEID" val="509"/>
</p:tagLst>
</file>

<file path=ppt/tags/tag149.xml><?xml version="1.0" encoding="utf-8"?>
<p:tagLst xmlns:p="http://schemas.openxmlformats.org/presentationml/2006/main">
  <p:tag name="AS_UNIQUEID" val="510"/>
</p:tagLst>
</file>

<file path=ppt/tags/tag15.xml><?xml version="1.0" encoding="utf-8"?>
<p:tagLst xmlns:p="http://schemas.openxmlformats.org/presentationml/2006/main">
  <p:tag name="AS_UNIQUEID" val="376"/>
</p:tagLst>
</file>

<file path=ppt/tags/tag150.xml><?xml version="1.0" encoding="utf-8"?>
<p:tagLst xmlns:p="http://schemas.openxmlformats.org/presentationml/2006/main">
  <p:tag name="AS_UNIQUEID" val="511"/>
</p:tagLst>
</file>

<file path=ppt/tags/tag151.xml><?xml version="1.0" encoding="utf-8"?>
<p:tagLst xmlns:p="http://schemas.openxmlformats.org/presentationml/2006/main">
  <p:tag name="AS_UNIQUEID" val="512"/>
</p:tagLst>
</file>

<file path=ppt/tags/tag152.xml><?xml version="1.0" encoding="utf-8"?>
<p:tagLst xmlns:p="http://schemas.openxmlformats.org/presentationml/2006/main">
  <p:tag name="AS_UNIQUEID" val="513"/>
</p:tagLst>
</file>

<file path=ppt/tags/tag153.xml><?xml version="1.0" encoding="utf-8"?>
<p:tagLst xmlns:p="http://schemas.openxmlformats.org/presentationml/2006/main">
  <p:tag name="AS_UNIQUEID" val="514"/>
</p:tagLst>
</file>

<file path=ppt/tags/tag154.xml><?xml version="1.0" encoding="utf-8"?>
<p:tagLst xmlns:p="http://schemas.openxmlformats.org/presentationml/2006/main">
  <p:tag name="AS_UNIQUEID" val="515"/>
</p:tagLst>
</file>

<file path=ppt/tags/tag155.xml><?xml version="1.0" encoding="utf-8"?>
<p:tagLst xmlns:p="http://schemas.openxmlformats.org/presentationml/2006/main">
  <p:tag name="AS_UNIQUEID" val="516"/>
</p:tagLst>
</file>

<file path=ppt/tags/tag156.xml><?xml version="1.0" encoding="utf-8"?>
<p:tagLst xmlns:p="http://schemas.openxmlformats.org/presentationml/2006/main">
  <p:tag name="AS_UNIQUEID" val="517"/>
</p:tagLst>
</file>

<file path=ppt/tags/tag157.xml><?xml version="1.0" encoding="utf-8"?>
<p:tagLst xmlns:p="http://schemas.openxmlformats.org/presentationml/2006/main">
  <p:tag name="AS_UNIQUEID" val="518"/>
</p:tagLst>
</file>

<file path=ppt/tags/tag158.xml><?xml version="1.0" encoding="utf-8"?>
<p:tagLst xmlns:p="http://schemas.openxmlformats.org/presentationml/2006/main">
  <p:tag name="AS_UNIQUEID" val="519"/>
</p:tagLst>
</file>

<file path=ppt/tags/tag159.xml><?xml version="1.0" encoding="utf-8"?>
<p:tagLst xmlns:p="http://schemas.openxmlformats.org/presentationml/2006/main">
  <p:tag name="AS_UNIQUEID" val="520"/>
</p:tagLst>
</file>

<file path=ppt/tags/tag16.xml><?xml version="1.0" encoding="utf-8"?>
<p:tagLst xmlns:p="http://schemas.openxmlformats.org/presentationml/2006/main">
  <p:tag name="AS_UNIQUEID" val="377"/>
</p:tagLst>
</file>

<file path=ppt/tags/tag160.xml><?xml version="1.0" encoding="utf-8"?>
<p:tagLst xmlns:p="http://schemas.openxmlformats.org/presentationml/2006/main">
  <p:tag name="AS_UNIQUEID" val="521"/>
</p:tagLst>
</file>

<file path=ppt/tags/tag161.xml><?xml version="1.0" encoding="utf-8"?>
<p:tagLst xmlns:p="http://schemas.openxmlformats.org/presentationml/2006/main">
  <p:tag name="AS_UNIQUEID" val="522"/>
</p:tagLst>
</file>

<file path=ppt/tags/tag162.xml><?xml version="1.0" encoding="utf-8"?>
<p:tagLst xmlns:p="http://schemas.openxmlformats.org/presentationml/2006/main">
  <p:tag name="AS_UNIQUEID" val="523"/>
</p:tagLst>
</file>

<file path=ppt/tags/tag163.xml><?xml version="1.0" encoding="utf-8"?>
<p:tagLst xmlns:p="http://schemas.openxmlformats.org/presentationml/2006/main">
  <p:tag name="AS_UNIQUEID" val="524"/>
</p:tagLst>
</file>

<file path=ppt/tags/tag164.xml><?xml version="1.0" encoding="utf-8"?>
<p:tagLst xmlns:p="http://schemas.openxmlformats.org/presentationml/2006/main">
  <p:tag name="AS_UNIQUEID" val="525"/>
</p:tagLst>
</file>

<file path=ppt/tags/tag165.xml><?xml version="1.0" encoding="utf-8"?>
<p:tagLst xmlns:p="http://schemas.openxmlformats.org/presentationml/2006/main">
  <p:tag name="AS_UNIQUEID" val="526"/>
</p:tagLst>
</file>

<file path=ppt/tags/tag166.xml><?xml version="1.0" encoding="utf-8"?>
<p:tagLst xmlns:p="http://schemas.openxmlformats.org/presentationml/2006/main">
  <p:tag name="AS_UNIQUEID" val="527"/>
</p:tagLst>
</file>

<file path=ppt/tags/tag167.xml><?xml version="1.0" encoding="utf-8"?>
<p:tagLst xmlns:p="http://schemas.openxmlformats.org/presentationml/2006/main">
  <p:tag name="AS_UNIQUEID" val="528"/>
</p:tagLst>
</file>

<file path=ppt/tags/tag168.xml><?xml version="1.0" encoding="utf-8"?>
<p:tagLst xmlns:p="http://schemas.openxmlformats.org/presentationml/2006/main">
  <p:tag name="AS_UNIQUEID" val="529"/>
</p:tagLst>
</file>

<file path=ppt/tags/tag169.xml><?xml version="1.0" encoding="utf-8"?>
<p:tagLst xmlns:p="http://schemas.openxmlformats.org/presentationml/2006/main">
  <p:tag name="AS_UNIQUEID" val="530"/>
</p:tagLst>
</file>

<file path=ppt/tags/tag17.xml><?xml version="1.0" encoding="utf-8"?>
<p:tagLst xmlns:p="http://schemas.openxmlformats.org/presentationml/2006/main">
  <p:tag name="AS_UNIQUEID" val="378"/>
</p:tagLst>
</file>

<file path=ppt/tags/tag170.xml><?xml version="1.0" encoding="utf-8"?>
<p:tagLst xmlns:p="http://schemas.openxmlformats.org/presentationml/2006/main">
  <p:tag name="AS_UNIQUEID" val="531"/>
</p:tagLst>
</file>

<file path=ppt/tags/tag171.xml><?xml version="1.0" encoding="utf-8"?>
<p:tagLst xmlns:p="http://schemas.openxmlformats.org/presentationml/2006/main">
  <p:tag name="AS_UNIQUEID" val="532"/>
</p:tagLst>
</file>

<file path=ppt/tags/tag172.xml><?xml version="1.0" encoding="utf-8"?>
<p:tagLst xmlns:p="http://schemas.openxmlformats.org/presentationml/2006/main">
  <p:tag name="AS_UNIQUEID" val="533"/>
</p:tagLst>
</file>

<file path=ppt/tags/tag173.xml><?xml version="1.0" encoding="utf-8"?>
<p:tagLst xmlns:p="http://schemas.openxmlformats.org/presentationml/2006/main">
  <p:tag name="AS_UNIQUEID" val="534"/>
</p:tagLst>
</file>

<file path=ppt/tags/tag174.xml><?xml version="1.0" encoding="utf-8"?>
<p:tagLst xmlns:p="http://schemas.openxmlformats.org/presentationml/2006/main">
  <p:tag name="AS_UNIQUEID" val="535"/>
</p:tagLst>
</file>

<file path=ppt/tags/tag175.xml><?xml version="1.0" encoding="utf-8"?>
<p:tagLst xmlns:p="http://schemas.openxmlformats.org/presentationml/2006/main">
  <p:tag name="AS_UNIQUEID" val="536"/>
</p:tagLst>
</file>

<file path=ppt/tags/tag176.xml><?xml version="1.0" encoding="utf-8"?>
<p:tagLst xmlns:p="http://schemas.openxmlformats.org/presentationml/2006/main">
  <p:tag name="AS_UNIQUEID" val="537"/>
</p:tagLst>
</file>

<file path=ppt/tags/tag177.xml><?xml version="1.0" encoding="utf-8"?>
<p:tagLst xmlns:p="http://schemas.openxmlformats.org/presentationml/2006/main">
  <p:tag name="AS_UNIQUEID" val="538"/>
</p:tagLst>
</file>

<file path=ppt/tags/tag178.xml><?xml version="1.0" encoding="utf-8"?>
<p:tagLst xmlns:p="http://schemas.openxmlformats.org/presentationml/2006/main">
  <p:tag name="AS_UNIQUEID" val="539"/>
</p:tagLst>
</file>

<file path=ppt/tags/tag179.xml><?xml version="1.0" encoding="utf-8"?>
<p:tagLst xmlns:p="http://schemas.openxmlformats.org/presentationml/2006/main">
  <p:tag name="AS_UNIQUEID" val="540"/>
</p:tagLst>
</file>

<file path=ppt/tags/tag18.xml><?xml version="1.0" encoding="utf-8"?>
<p:tagLst xmlns:p="http://schemas.openxmlformats.org/presentationml/2006/main">
  <p:tag name="AS_UNIQUEID" val="379"/>
</p:tagLst>
</file>

<file path=ppt/tags/tag180.xml><?xml version="1.0" encoding="utf-8"?>
<p:tagLst xmlns:p="http://schemas.openxmlformats.org/presentationml/2006/main">
  <p:tag name="AS_UNIQUEID" val="541"/>
</p:tagLst>
</file>

<file path=ppt/tags/tag181.xml><?xml version="1.0" encoding="utf-8"?>
<p:tagLst xmlns:p="http://schemas.openxmlformats.org/presentationml/2006/main">
  <p:tag name="AS_UNIQUEID" val="542"/>
</p:tagLst>
</file>

<file path=ppt/tags/tag182.xml><?xml version="1.0" encoding="utf-8"?>
<p:tagLst xmlns:p="http://schemas.openxmlformats.org/presentationml/2006/main">
  <p:tag name="AS_UNIQUEID" val="543"/>
</p:tagLst>
</file>

<file path=ppt/tags/tag183.xml><?xml version="1.0" encoding="utf-8"?>
<p:tagLst xmlns:p="http://schemas.openxmlformats.org/presentationml/2006/main">
  <p:tag name="AS_UNIQUEID" val="544"/>
</p:tagLst>
</file>

<file path=ppt/tags/tag184.xml><?xml version="1.0" encoding="utf-8"?>
<p:tagLst xmlns:p="http://schemas.openxmlformats.org/presentationml/2006/main">
  <p:tag name="AS_UNIQUEID" val="545"/>
</p:tagLst>
</file>

<file path=ppt/tags/tag185.xml><?xml version="1.0" encoding="utf-8"?>
<p:tagLst xmlns:p="http://schemas.openxmlformats.org/presentationml/2006/main">
  <p:tag name="AS_UNIQUEID" val="546"/>
</p:tagLst>
</file>

<file path=ppt/tags/tag186.xml><?xml version="1.0" encoding="utf-8"?>
<p:tagLst xmlns:p="http://schemas.openxmlformats.org/presentationml/2006/main">
  <p:tag name="AS_UNIQUEID" val="547"/>
</p:tagLst>
</file>

<file path=ppt/tags/tag187.xml><?xml version="1.0" encoding="utf-8"?>
<p:tagLst xmlns:p="http://schemas.openxmlformats.org/presentationml/2006/main">
  <p:tag name="AS_UNIQUEID" val="548"/>
</p:tagLst>
</file>

<file path=ppt/tags/tag188.xml><?xml version="1.0" encoding="utf-8"?>
<p:tagLst xmlns:p="http://schemas.openxmlformats.org/presentationml/2006/main">
  <p:tag name="AS_UNIQUEID" val="549"/>
</p:tagLst>
</file>

<file path=ppt/tags/tag189.xml><?xml version="1.0" encoding="utf-8"?>
<p:tagLst xmlns:p="http://schemas.openxmlformats.org/presentationml/2006/main">
  <p:tag name="AS_UNIQUEID" val="550"/>
</p:tagLst>
</file>

<file path=ppt/tags/tag19.xml><?xml version="1.0" encoding="utf-8"?>
<p:tagLst xmlns:p="http://schemas.openxmlformats.org/presentationml/2006/main">
  <p:tag name="AS_UNIQUEID" val="380"/>
</p:tagLst>
</file>

<file path=ppt/tags/tag190.xml><?xml version="1.0" encoding="utf-8"?>
<p:tagLst xmlns:p="http://schemas.openxmlformats.org/presentationml/2006/main">
  <p:tag name="AS_UNIQUEID" val="551"/>
</p:tagLst>
</file>

<file path=ppt/tags/tag191.xml><?xml version="1.0" encoding="utf-8"?>
<p:tagLst xmlns:p="http://schemas.openxmlformats.org/presentationml/2006/main">
  <p:tag name="AS_UNIQUEID" val="552"/>
</p:tagLst>
</file>

<file path=ppt/tags/tag192.xml><?xml version="1.0" encoding="utf-8"?>
<p:tagLst xmlns:p="http://schemas.openxmlformats.org/presentationml/2006/main">
  <p:tag name="AS_UNIQUEID" val="553"/>
</p:tagLst>
</file>

<file path=ppt/tags/tag193.xml><?xml version="1.0" encoding="utf-8"?>
<p:tagLst xmlns:p="http://schemas.openxmlformats.org/presentationml/2006/main">
  <p:tag name="AS_UNIQUEID" val="554"/>
</p:tagLst>
</file>

<file path=ppt/tags/tag194.xml><?xml version="1.0" encoding="utf-8"?>
<p:tagLst xmlns:p="http://schemas.openxmlformats.org/presentationml/2006/main">
  <p:tag name="AS_UNIQUEID" val="555"/>
</p:tagLst>
</file>

<file path=ppt/tags/tag195.xml><?xml version="1.0" encoding="utf-8"?>
<p:tagLst xmlns:p="http://schemas.openxmlformats.org/presentationml/2006/main">
  <p:tag name="AS_UNIQUEID" val="556"/>
</p:tagLst>
</file>

<file path=ppt/tags/tag196.xml><?xml version="1.0" encoding="utf-8"?>
<p:tagLst xmlns:p="http://schemas.openxmlformats.org/presentationml/2006/main">
  <p:tag name="AS_UNIQUEID" val="557"/>
</p:tagLst>
</file>

<file path=ppt/tags/tag197.xml><?xml version="1.0" encoding="utf-8"?>
<p:tagLst xmlns:p="http://schemas.openxmlformats.org/presentationml/2006/main">
  <p:tag name="AS_UNIQUEID" val="558"/>
</p:tagLst>
</file>

<file path=ppt/tags/tag198.xml><?xml version="1.0" encoding="utf-8"?>
<p:tagLst xmlns:p="http://schemas.openxmlformats.org/presentationml/2006/main">
  <p:tag name="AS_UNIQUEID" val="559"/>
</p:tagLst>
</file>

<file path=ppt/tags/tag199.xml><?xml version="1.0" encoding="utf-8"?>
<p:tagLst xmlns:p="http://schemas.openxmlformats.org/presentationml/2006/main">
  <p:tag name="AS_UNIQUEID" val="560"/>
</p:tagLst>
</file>

<file path=ppt/tags/tag2.xml><?xml version="1.0" encoding="utf-8"?>
<p:tagLst xmlns:p="http://schemas.openxmlformats.org/presentationml/2006/main">
  <p:tag name="AS_UNIQUEID" val="363"/>
</p:tagLst>
</file>

<file path=ppt/tags/tag20.xml><?xml version="1.0" encoding="utf-8"?>
<p:tagLst xmlns:p="http://schemas.openxmlformats.org/presentationml/2006/main">
  <p:tag name="AS_UNIQUEID" val="381"/>
</p:tagLst>
</file>

<file path=ppt/tags/tag200.xml><?xml version="1.0" encoding="utf-8"?>
<p:tagLst xmlns:p="http://schemas.openxmlformats.org/presentationml/2006/main">
  <p:tag name="AS_UNIQUEID" val="561"/>
</p:tagLst>
</file>

<file path=ppt/tags/tag201.xml><?xml version="1.0" encoding="utf-8"?>
<p:tagLst xmlns:p="http://schemas.openxmlformats.org/presentationml/2006/main">
  <p:tag name="AS_UNIQUEID" val="562"/>
</p:tagLst>
</file>

<file path=ppt/tags/tag202.xml><?xml version="1.0" encoding="utf-8"?>
<p:tagLst xmlns:p="http://schemas.openxmlformats.org/presentationml/2006/main">
  <p:tag name="AS_UNIQUEID" val="563"/>
</p:tagLst>
</file>

<file path=ppt/tags/tag203.xml><?xml version="1.0" encoding="utf-8"?>
<p:tagLst xmlns:p="http://schemas.openxmlformats.org/presentationml/2006/main">
  <p:tag name="AS_UNIQUEID" val="564"/>
</p:tagLst>
</file>

<file path=ppt/tags/tag204.xml><?xml version="1.0" encoding="utf-8"?>
<p:tagLst xmlns:p="http://schemas.openxmlformats.org/presentationml/2006/main">
  <p:tag name="AS_UNIQUEID" val="565"/>
</p:tagLst>
</file>

<file path=ppt/tags/tag205.xml><?xml version="1.0" encoding="utf-8"?>
<p:tagLst xmlns:p="http://schemas.openxmlformats.org/presentationml/2006/main">
  <p:tag name="AS_UNIQUEID" val="566"/>
</p:tagLst>
</file>

<file path=ppt/tags/tag206.xml><?xml version="1.0" encoding="utf-8"?>
<p:tagLst xmlns:p="http://schemas.openxmlformats.org/presentationml/2006/main">
  <p:tag name="AS_UNIQUEID" val="567"/>
</p:tagLst>
</file>

<file path=ppt/tags/tag207.xml><?xml version="1.0" encoding="utf-8"?>
<p:tagLst xmlns:p="http://schemas.openxmlformats.org/presentationml/2006/main">
  <p:tag name="AS_UNIQUEID" val="568"/>
</p:tagLst>
</file>

<file path=ppt/tags/tag208.xml><?xml version="1.0" encoding="utf-8"?>
<p:tagLst xmlns:p="http://schemas.openxmlformats.org/presentationml/2006/main">
  <p:tag name="AS_UNIQUEID" val="569"/>
</p:tagLst>
</file>

<file path=ppt/tags/tag209.xml><?xml version="1.0" encoding="utf-8"?>
<p:tagLst xmlns:p="http://schemas.openxmlformats.org/presentationml/2006/main">
  <p:tag name="AS_UNIQUEID" val="570"/>
</p:tagLst>
</file>

<file path=ppt/tags/tag21.xml><?xml version="1.0" encoding="utf-8"?>
<p:tagLst xmlns:p="http://schemas.openxmlformats.org/presentationml/2006/main">
  <p:tag name="AS_UNIQUEID" val="382"/>
</p:tagLst>
</file>

<file path=ppt/tags/tag210.xml><?xml version="1.0" encoding="utf-8"?>
<p:tagLst xmlns:p="http://schemas.openxmlformats.org/presentationml/2006/main">
  <p:tag name="AS_UNIQUEID" val="571"/>
</p:tagLst>
</file>

<file path=ppt/tags/tag211.xml><?xml version="1.0" encoding="utf-8"?>
<p:tagLst xmlns:p="http://schemas.openxmlformats.org/presentationml/2006/main">
  <p:tag name="AS_UNIQUEID" val="572"/>
</p:tagLst>
</file>

<file path=ppt/tags/tag212.xml><?xml version="1.0" encoding="utf-8"?>
<p:tagLst xmlns:p="http://schemas.openxmlformats.org/presentationml/2006/main">
  <p:tag name="AS_UNIQUEID" val="573"/>
</p:tagLst>
</file>

<file path=ppt/tags/tag213.xml><?xml version="1.0" encoding="utf-8"?>
<p:tagLst xmlns:p="http://schemas.openxmlformats.org/presentationml/2006/main">
  <p:tag name="AS_UNIQUEID" val="574"/>
</p:tagLst>
</file>

<file path=ppt/tags/tag214.xml><?xml version="1.0" encoding="utf-8"?>
<p:tagLst xmlns:p="http://schemas.openxmlformats.org/presentationml/2006/main">
  <p:tag name="AS_UNIQUEID" val="575"/>
</p:tagLst>
</file>

<file path=ppt/tags/tag215.xml><?xml version="1.0" encoding="utf-8"?>
<p:tagLst xmlns:p="http://schemas.openxmlformats.org/presentationml/2006/main">
  <p:tag name="AS_UNIQUEID" val="576"/>
</p:tagLst>
</file>

<file path=ppt/tags/tag216.xml><?xml version="1.0" encoding="utf-8"?>
<p:tagLst xmlns:p="http://schemas.openxmlformats.org/presentationml/2006/main">
  <p:tag name="AS_UNIQUEID" val="577"/>
</p:tagLst>
</file>

<file path=ppt/tags/tag217.xml><?xml version="1.0" encoding="utf-8"?>
<p:tagLst xmlns:p="http://schemas.openxmlformats.org/presentationml/2006/main">
  <p:tag name="AS_UNIQUEID" val="578"/>
</p:tagLst>
</file>

<file path=ppt/tags/tag218.xml><?xml version="1.0" encoding="utf-8"?>
<p:tagLst xmlns:p="http://schemas.openxmlformats.org/presentationml/2006/main">
  <p:tag name="AS_UNIQUEID" val="579"/>
</p:tagLst>
</file>

<file path=ppt/tags/tag219.xml><?xml version="1.0" encoding="utf-8"?>
<p:tagLst xmlns:p="http://schemas.openxmlformats.org/presentationml/2006/main">
  <p:tag name="AS_UNIQUEID" val="580"/>
</p:tagLst>
</file>

<file path=ppt/tags/tag22.xml><?xml version="1.0" encoding="utf-8"?>
<p:tagLst xmlns:p="http://schemas.openxmlformats.org/presentationml/2006/main">
  <p:tag name="AS_UNIQUEID" val="383"/>
</p:tagLst>
</file>

<file path=ppt/tags/tag220.xml><?xml version="1.0" encoding="utf-8"?>
<p:tagLst xmlns:p="http://schemas.openxmlformats.org/presentationml/2006/main">
  <p:tag name="AS_UNIQUEID" val="581"/>
</p:tagLst>
</file>

<file path=ppt/tags/tag221.xml><?xml version="1.0" encoding="utf-8"?>
<p:tagLst xmlns:p="http://schemas.openxmlformats.org/presentationml/2006/main">
  <p:tag name="AS_UNIQUEID" val="582"/>
</p:tagLst>
</file>

<file path=ppt/tags/tag222.xml><?xml version="1.0" encoding="utf-8"?>
<p:tagLst xmlns:p="http://schemas.openxmlformats.org/presentationml/2006/main">
  <p:tag name="AS_UNIQUEID" val="583"/>
</p:tagLst>
</file>

<file path=ppt/tags/tag223.xml><?xml version="1.0" encoding="utf-8"?>
<p:tagLst xmlns:p="http://schemas.openxmlformats.org/presentationml/2006/main">
  <p:tag name="AS_UNIQUEID" val="584"/>
</p:tagLst>
</file>

<file path=ppt/tags/tag224.xml><?xml version="1.0" encoding="utf-8"?>
<p:tagLst xmlns:p="http://schemas.openxmlformats.org/presentationml/2006/main">
  <p:tag name="AS_UNIQUEID" val="585"/>
</p:tagLst>
</file>

<file path=ppt/tags/tag225.xml><?xml version="1.0" encoding="utf-8"?>
<p:tagLst xmlns:p="http://schemas.openxmlformats.org/presentationml/2006/main">
  <p:tag name="AS_UNIQUEID" val="586"/>
</p:tagLst>
</file>

<file path=ppt/tags/tag226.xml><?xml version="1.0" encoding="utf-8"?>
<p:tagLst xmlns:p="http://schemas.openxmlformats.org/presentationml/2006/main">
  <p:tag name="AS_UNIQUEID" val="587"/>
</p:tagLst>
</file>

<file path=ppt/tags/tag227.xml><?xml version="1.0" encoding="utf-8"?>
<p:tagLst xmlns:p="http://schemas.openxmlformats.org/presentationml/2006/main">
  <p:tag name="AS_UNIQUEID" val="588"/>
</p:tagLst>
</file>

<file path=ppt/tags/tag228.xml><?xml version="1.0" encoding="utf-8"?>
<p:tagLst xmlns:p="http://schemas.openxmlformats.org/presentationml/2006/main">
  <p:tag name="AS_UNIQUEID" val="589"/>
</p:tagLst>
</file>

<file path=ppt/tags/tag229.xml><?xml version="1.0" encoding="utf-8"?>
<p:tagLst xmlns:p="http://schemas.openxmlformats.org/presentationml/2006/main">
  <p:tag name="AS_UNIQUEID" val="590"/>
</p:tagLst>
</file>

<file path=ppt/tags/tag23.xml><?xml version="1.0" encoding="utf-8"?>
<p:tagLst xmlns:p="http://schemas.openxmlformats.org/presentationml/2006/main">
  <p:tag name="AS_UNIQUEID" val="384"/>
</p:tagLst>
</file>

<file path=ppt/tags/tag230.xml><?xml version="1.0" encoding="utf-8"?>
<p:tagLst xmlns:p="http://schemas.openxmlformats.org/presentationml/2006/main">
  <p:tag name="AS_UNIQUEID" val="591"/>
</p:tagLst>
</file>

<file path=ppt/tags/tag231.xml><?xml version="1.0" encoding="utf-8"?>
<p:tagLst xmlns:p="http://schemas.openxmlformats.org/presentationml/2006/main">
  <p:tag name="AS_UNIQUEID" val="592"/>
</p:tagLst>
</file>

<file path=ppt/tags/tag232.xml><?xml version="1.0" encoding="utf-8"?>
<p:tagLst xmlns:p="http://schemas.openxmlformats.org/presentationml/2006/main">
  <p:tag name="AS_UNIQUEID" val="593"/>
</p:tagLst>
</file>

<file path=ppt/tags/tag233.xml><?xml version="1.0" encoding="utf-8"?>
<p:tagLst xmlns:p="http://schemas.openxmlformats.org/presentationml/2006/main">
  <p:tag name="AS_UNIQUEID" val="594"/>
</p:tagLst>
</file>

<file path=ppt/tags/tag234.xml><?xml version="1.0" encoding="utf-8"?>
<p:tagLst xmlns:p="http://schemas.openxmlformats.org/presentationml/2006/main">
  <p:tag name="AS_UNIQUEID" val="595"/>
</p:tagLst>
</file>

<file path=ppt/tags/tag235.xml><?xml version="1.0" encoding="utf-8"?>
<p:tagLst xmlns:p="http://schemas.openxmlformats.org/presentationml/2006/main">
  <p:tag name="AS_UNIQUEID" val="596"/>
</p:tagLst>
</file>

<file path=ppt/tags/tag236.xml><?xml version="1.0" encoding="utf-8"?>
<p:tagLst xmlns:p="http://schemas.openxmlformats.org/presentationml/2006/main">
  <p:tag name="AS_UNIQUEID" val="597"/>
</p:tagLst>
</file>

<file path=ppt/tags/tag237.xml><?xml version="1.0" encoding="utf-8"?>
<p:tagLst xmlns:p="http://schemas.openxmlformats.org/presentationml/2006/main">
  <p:tag name="AS_UNIQUEID" val="0"/>
</p:tagLst>
</file>

<file path=ppt/tags/tag238.xml><?xml version="1.0" encoding="utf-8"?>
<p:tagLst xmlns:p="http://schemas.openxmlformats.org/presentationml/2006/main">
  <p:tag name="AS_UNIQUEID" val="598"/>
</p:tagLst>
</file>

<file path=ppt/tags/tag239.xml><?xml version="1.0" encoding="utf-8"?>
<p:tagLst xmlns:p="http://schemas.openxmlformats.org/presentationml/2006/main">
  <p:tag name="AS_UNIQUEID" val="1"/>
</p:tagLst>
</file>

<file path=ppt/tags/tag24.xml><?xml version="1.0" encoding="utf-8"?>
<p:tagLst xmlns:p="http://schemas.openxmlformats.org/presentationml/2006/main">
  <p:tag name="AS_UNIQUEID" val="385"/>
</p:tagLst>
</file>

<file path=ppt/tags/tag240.xml><?xml version="1.0" encoding="utf-8"?>
<p:tagLst xmlns:p="http://schemas.openxmlformats.org/presentationml/2006/main">
  <p:tag name="AS_UNIQUEID" val="2"/>
</p:tagLst>
</file>

<file path=ppt/tags/tag241.xml><?xml version="1.0" encoding="utf-8"?>
<p:tagLst xmlns:p="http://schemas.openxmlformats.org/presentationml/2006/main">
  <p:tag name="AS_UNIQUEID" val="3"/>
</p:tagLst>
</file>

<file path=ppt/tags/tag242.xml><?xml version="1.0" encoding="utf-8"?>
<p:tagLst xmlns:p="http://schemas.openxmlformats.org/presentationml/2006/main">
  <p:tag name="AS_UNIQUEID" val="4"/>
</p:tagLst>
</file>

<file path=ppt/tags/tag243.xml><?xml version="1.0" encoding="utf-8"?>
<p:tagLst xmlns:p="http://schemas.openxmlformats.org/presentationml/2006/main">
  <p:tag name="AS_UNIQUEID" val="5"/>
</p:tagLst>
</file>

<file path=ppt/tags/tag244.xml><?xml version="1.0" encoding="utf-8"?>
<p:tagLst xmlns:p="http://schemas.openxmlformats.org/presentationml/2006/main">
  <p:tag name="AS_UNIQUEID" val="6"/>
</p:tagLst>
</file>

<file path=ppt/tags/tag245.xml><?xml version="1.0" encoding="utf-8"?>
<p:tagLst xmlns:p="http://schemas.openxmlformats.org/presentationml/2006/main">
  <p:tag name="AS_UNIQUEID" val="7"/>
</p:tagLst>
</file>

<file path=ppt/tags/tag246.xml><?xml version="1.0" encoding="utf-8"?>
<p:tagLst xmlns:p="http://schemas.openxmlformats.org/presentationml/2006/main">
  <p:tag name="AS_UNIQUEID" val="8"/>
</p:tagLst>
</file>

<file path=ppt/tags/tag247.xml><?xml version="1.0" encoding="utf-8"?>
<p:tagLst xmlns:p="http://schemas.openxmlformats.org/presentationml/2006/main">
  <p:tag name="AS_UNIQUEID" val="9"/>
</p:tagLst>
</file>

<file path=ppt/tags/tag248.xml><?xml version="1.0" encoding="utf-8"?>
<p:tagLst xmlns:p="http://schemas.openxmlformats.org/presentationml/2006/main">
  <p:tag name="AS_UNIQUEID" val="10"/>
</p:tagLst>
</file>

<file path=ppt/tags/tag249.xml><?xml version="1.0" encoding="utf-8"?>
<p:tagLst xmlns:p="http://schemas.openxmlformats.org/presentationml/2006/main">
  <p:tag name="AS_UNIQUEID" val="11"/>
</p:tagLst>
</file>

<file path=ppt/tags/tag25.xml><?xml version="1.0" encoding="utf-8"?>
<p:tagLst xmlns:p="http://schemas.openxmlformats.org/presentationml/2006/main">
  <p:tag name="AS_UNIQUEID" val="386"/>
</p:tagLst>
</file>

<file path=ppt/tags/tag250.xml><?xml version="1.0" encoding="utf-8"?>
<p:tagLst xmlns:p="http://schemas.openxmlformats.org/presentationml/2006/main">
  <p:tag name="AS_UNIQUEID" val="12"/>
</p:tagLst>
</file>

<file path=ppt/tags/tag251.xml><?xml version="1.0" encoding="utf-8"?>
<p:tagLst xmlns:p="http://schemas.openxmlformats.org/presentationml/2006/main">
  <p:tag name="AS_UNIQUEID" val="13"/>
</p:tagLst>
</file>

<file path=ppt/tags/tag252.xml><?xml version="1.0" encoding="utf-8"?>
<p:tagLst xmlns:p="http://schemas.openxmlformats.org/presentationml/2006/main">
  <p:tag name="AS_UNIQUEID" val="14"/>
</p:tagLst>
</file>

<file path=ppt/tags/tag253.xml><?xml version="1.0" encoding="utf-8"?>
<p:tagLst xmlns:p="http://schemas.openxmlformats.org/presentationml/2006/main">
  <p:tag name="AS_UNIQUEID" val="15"/>
</p:tagLst>
</file>

<file path=ppt/tags/tag254.xml><?xml version="1.0" encoding="utf-8"?>
<p:tagLst xmlns:p="http://schemas.openxmlformats.org/presentationml/2006/main">
  <p:tag name="AS_UNIQUEID" val="16"/>
</p:tagLst>
</file>

<file path=ppt/tags/tag255.xml><?xml version="1.0" encoding="utf-8"?>
<p:tagLst xmlns:p="http://schemas.openxmlformats.org/presentationml/2006/main">
  <p:tag name="AS_UNIQUEID" val="17"/>
</p:tagLst>
</file>

<file path=ppt/tags/tag256.xml><?xml version="1.0" encoding="utf-8"?>
<p:tagLst xmlns:p="http://schemas.openxmlformats.org/presentationml/2006/main">
  <p:tag name="AS_UNIQUEID" val="18"/>
</p:tagLst>
</file>

<file path=ppt/tags/tag257.xml><?xml version="1.0" encoding="utf-8"?>
<p:tagLst xmlns:p="http://schemas.openxmlformats.org/presentationml/2006/main">
  <p:tag name="AS_UNIQUEID" val="19"/>
</p:tagLst>
</file>

<file path=ppt/tags/tag258.xml><?xml version="1.0" encoding="utf-8"?>
<p:tagLst xmlns:p="http://schemas.openxmlformats.org/presentationml/2006/main">
  <p:tag name="AS_UNIQUEID" val="20"/>
</p:tagLst>
</file>

<file path=ppt/tags/tag259.xml><?xml version="1.0" encoding="utf-8"?>
<p:tagLst xmlns:p="http://schemas.openxmlformats.org/presentationml/2006/main">
  <p:tag name="AS_UNIQUEID" val="21"/>
</p:tagLst>
</file>

<file path=ppt/tags/tag26.xml><?xml version="1.0" encoding="utf-8"?>
<p:tagLst xmlns:p="http://schemas.openxmlformats.org/presentationml/2006/main">
  <p:tag name="AS_UNIQUEID" val="387"/>
</p:tagLst>
</file>

<file path=ppt/tags/tag260.xml><?xml version="1.0" encoding="utf-8"?>
<p:tagLst xmlns:p="http://schemas.openxmlformats.org/presentationml/2006/main">
  <p:tag name="AS_UNIQUEID" val="22"/>
</p:tagLst>
</file>

<file path=ppt/tags/tag261.xml><?xml version="1.0" encoding="utf-8"?>
<p:tagLst xmlns:p="http://schemas.openxmlformats.org/presentationml/2006/main">
  <p:tag name="AS_UNIQUEID" val="23"/>
</p:tagLst>
</file>

<file path=ppt/tags/tag262.xml><?xml version="1.0" encoding="utf-8"?>
<p:tagLst xmlns:p="http://schemas.openxmlformats.org/presentationml/2006/main">
  <p:tag name="AS_UNIQUEID" val="24"/>
</p:tagLst>
</file>

<file path=ppt/tags/tag263.xml><?xml version="1.0" encoding="utf-8"?>
<p:tagLst xmlns:p="http://schemas.openxmlformats.org/presentationml/2006/main">
  <p:tag name="AS_UNIQUEID" val="25"/>
</p:tagLst>
</file>

<file path=ppt/tags/tag264.xml><?xml version="1.0" encoding="utf-8"?>
<p:tagLst xmlns:p="http://schemas.openxmlformats.org/presentationml/2006/main">
  <p:tag name="AS_UNIQUEID" val="26"/>
</p:tagLst>
</file>

<file path=ppt/tags/tag265.xml><?xml version="1.0" encoding="utf-8"?>
<p:tagLst xmlns:p="http://schemas.openxmlformats.org/presentationml/2006/main">
  <p:tag name="AS_UNIQUEID" val="27"/>
</p:tagLst>
</file>

<file path=ppt/tags/tag266.xml><?xml version="1.0" encoding="utf-8"?>
<p:tagLst xmlns:p="http://schemas.openxmlformats.org/presentationml/2006/main">
  <p:tag name="AS_UNIQUEID" val="28"/>
</p:tagLst>
</file>

<file path=ppt/tags/tag267.xml><?xml version="1.0" encoding="utf-8"?>
<p:tagLst xmlns:p="http://schemas.openxmlformats.org/presentationml/2006/main">
  <p:tag name="AS_UNIQUEID" val="29"/>
</p:tagLst>
</file>

<file path=ppt/tags/tag268.xml><?xml version="1.0" encoding="utf-8"?>
<p:tagLst xmlns:p="http://schemas.openxmlformats.org/presentationml/2006/main">
  <p:tag name="AS_UNIQUEID" val="30"/>
</p:tagLst>
</file>

<file path=ppt/tags/tag269.xml><?xml version="1.0" encoding="utf-8"?>
<p:tagLst xmlns:p="http://schemas.openxmlformats.org/presentationml/2006/main">
  <p:tag name="AS_UNIQUEID" val="31"/>
</p:tagLst>
</file>

<file path=ppt/tags/tag27.xml><?xml version="1.0" encoding="utf-8"?>
<p:tagLst xmlns:p="http://schemas.openxmlformats.org/presentationml/2006/main">
  <p:tag name="AS_UNIQUEID" val="388"/>
</p:tagLst>
</file>

<file path=ppt/tags/tag270.xml><?xml version="1.0" encoding="utf-8"?>
<p:tagLst xmlns:p="http://schemas.openxmlformats.org/presentationml/2006/main">
  <p:tag name="AS_UNIQUEID" val="32"/>
</p:tagLst>
</file>

<file path=ppt/tags/tag271.xml><?xml version="1.0" encoding="utf-8"?>
<p:tagLst xmlns:p="http://schemas.openxmlformats.org/presentationml/2006/main">
  <p:tag name="AS_UNIQUEID" val="33"/>
</p:tagLst>
</file>

<file path=ppt/tags/tag272.xml><?xml version="1.0" encoding="utf-8"?>
<p:tagLst xmlns:p="http://schemas.openxmlformats.org/presentationml/2006/main">
  <p:tag name="AS_UNIQUEID" val="34"/>
</p:tagLst>
</file>

<file path=ppt/tags/tag273.xml><?xml version="1.0" encoding="utf-8"?>
<p:tagLst xmlns:p="http://schemas.openxmlformats.org/presentationml/2006/main">
  <p:tag name="AS_UNIQUEID" val="35"/>
</p:tagLst>
</file>

<file path=ppt/tags/tag274.xml><?xml version="1.0" encoding="utf-8"?>
<p:tagLst xmlns:p="http://schemas.openxmlformats.org/presentationml/2006/main">
  <p:tag name="AS_UNIQUEID" val="36"/>
</p:tagLst>
</file>

<file path=ppt/tags/tag275.xml><?xml version="1.0" encoding="utf-8"?>
<p:tagLst xmlns:p="http://schemas.openxmlformats.org/presentationml/2006/main">
  <p:tag name="AS_UNIQUEID" val="37"/>
</p:tagLst>
</file>

<file path=ppt/tags/tag276.xml><?xml version="1.0" encoding="utf-8"?>
<p:tagLst xmlns:p="http://schemas.openxmlformats.org/presentationml/2006/main">
  <p:tag name="AS_UNIQUEID" val="38"/>
</p:tagLst>
</file>

<file path=ppt/tags/tag277.xml><?xml version="1.0" encoding="utf-8"?>
<p:tagLst xmlns:p="http://schemas.openxmlformats.org/presentationml/2006/main">
  <p:tag name="AS_UNIQUEID" val="39"/>
</p:tagLst>
</file>

<file path=ppt/tags/tag278.xml><?xml version="1.0" encoding="utf-8"?>
<p:tagLst xmlns:p="http://schemas.openxmlformats.org/presentationml/2006/main">
  <p:tag name="AS_UNIQUEID" val="40"/>
</p:tagLst>
</file>

<file path=ppt/tags/tag279.xml><?xml version="1.0" encoding="utf-8"?>
<p:tagLst xmlns:p="http://schemas.openxmlformats.org/presentationml/2006/main">
  <p:tag name="AS_UNIQUEID" val="41"/>
</p:tagLst>
</file>

<file path=ppt/tags/tag28.xml><?xml version="1.0" encoding="utf-8"?>
<p:tagLst xmlns:p="http://schemas.openxmlformats.org/presentationml/2006/main">
  <p:tag name="AS_UNIQUEID" val="389"/>
</p:tagLst>
</file>

<file path=ppt/tags/tag280.xml><?xml version="1.0" encoding="utf-8"?>
<p:tagLst xmlns:p="http://schemas.openxmlformats.org/presentationml/2006/main">
  <p:tag name="AS_UNIQUEID" val="42"/>
</p:tagLst>
</file>

<file path=ppt/tags/tag281.xml><?xml version="1.0" encoding="utf-8"?>
<p:tagLst xmlns:p="http://schemas.openxmlformats.org/presentationml/2006/main">
  <p:tag name="AS_UNIQUEID" val="43"/>
</p:tagLst>
</file>

<file path=ppt/tags/tag282.xml><?xml version="1.0" encoding="utf-8"?>
<p:tagLst xmlns:p="http://schemas.openxmlformats.org/presentationml/2006/main">
  <p:tag name="AS_UNIQUEID" val="44"/>
</p:tagLst>
</file>

<file path=ppt/tags/tag283.xml><?xml version="1.0" encoding="utf-8"?>
<p:tagLst xmlns:p="http://schemas.openxmlformats.org/presentationml/2006/main">
  <p:tag name="AS_UNIQUEID" val="45"/>
</p:tagLst>
</file>

<file path=ppt/tags/tag284.xml><?xml version="1.0" encoding="utf-8"?>
<p:tagLst xmlns:p="http://schemas.openxmlformats.org/presentationml/2006/main">
  <p:tag name="AS_UNIQUEID" val="46"/>
</p:tagLst>
</file>

<file path=ppt/tags/tag285.xml><?xml version="1.0" encoding="utf-8"?>
<p:tagLst xmlns:p="http://schemas.openxmlformats.org/presentationml/2006/main">
  <p:tag name="AS_UNIQUEID" val="47"/>
</p:tagLst>
</file>

<file path=ppt/tags/tag286.xml><?xml version="1.0" encoding="utf-8"?>
<p:tagLst xmlns:p="http://schemas.openxmlformats.org/presentationml/2006/main">
  <p:tag name="AS_UNIQUEID" val="48"/>
</p:tagLst>
</file>

<file path=ppt/tags/tag287.xml><?xml version="1.0" encoding="utf-8"?>
<p:tagLst xmlns:p="http://schemas.openxmlformats.org/presentationml/2006/main">
  <p:tag name="AS_UNIQUEID" val="49"/>
</p:tagLst>
</file>

<file path=ppt/tags/tag288.xml><?xml version="1.0" encoding="utf-8"?>
<p:tagLst xmlns:p="http://schemas.openxmlformats.org/presentationml/2006/main">
  <p:tag name="AS_UNIQUEID" val="50"/>
</p:tagLst>
</file>

<file path=ppt/tags/tag289.xml><?xml version="1.0" encoding="utf-8"?>
<p:tagLst xmlns:p="http://schemas.openxmlformats.org/presentationml/2006/main">
  <p:tag name="AS_UNIQUEID" val="51"/>
</p:tagLst>
</file>

<file path=ppt/tags/tag29.xml><?xml version="1.0" encoding="utf-8"?>
<p:tagLst xmlns:p="http://schemas.openxmlformats.org/presentationml/2006/main">
  <p:tag name="AS_UNIQUEID" val="390"/>
</p:tagLst>
</file>

<file path=ppt/tags/tag290.xml><?xml version="1.0" encoding="utf-8"?>
<p:tagLst xmlns:p="http://schemas.openxmlformats.org/presentationml/2006/main">
  <p:tag name="AS_UNIQUEID" val="52"/>
</p:tagLst>
</file>

<file path=ppt/tags/tag291.xml><?xml version="1.0" encoding="utf-8"?>
<p:tagLst xmlns:p="http://schemas.openxmlformats.org/presentationml/2006/main">
  <p:tag name="AS_UNIQUEID" val="53"/>
</p:tagLst>
</file>

<file path=ppt/tags/tag292.xml><?xml version="1.0" encoding="utf-8"?>
<p:tagLst xmlns:p="http://schemas.openxmlformats.org/presentationml/2006/main">
  <p:tag name="AS_UNIQUEID" val="54"/>
</p:tagLst>
</file>

<file path=ppt/tags/tag293.xml><?xml version="1.0" encoding="utf-8"?>
<p:tagLst xmlns:p="http://schemas.openxmlformats.org/presentationml/2006/main">
  <p:tag name="AS_UNIQUEID" val="55"/>
</p:tagLst>
</file>

<file path=ppt/tags/tag294.xml><?xml version="1.0" encoding="utf-8"?>
<p:tagLst xmlns:p="http://schemas.openxmlformats.org/presentationml/2006/main">
  <p:tag name="AS_UNIQUEID" val="56"/>
</p:tagLst>
</file>

<file path=ppt/tags/tag295.xml><?xml version="1.0" encoding="utf-8"?>
<p:tagLst xmlns:p="http://schemas.openxmlformats.org/presentationml/2006/main">
  <p:tag name="AS_UNIQUEID" val="57"/>
</p:tagLst>
</file>

<file path=ppt/tags/tag296.xml><?xml version="1.0" encoding="utf-8"?>
<p:tagLst xmlns:p="http://schemas.openxmlformats.org/presentationml/2006/main">
  <p:tag name="AS_UNIQUEID" val="58"/>
</p:tagLst>
</file>

<file path=ppt/tags/tag297.xml><?xml version="1.0" encoding="utf-8"?>
<p:tagLst xmlns:p="http://schemas.openxmlformats.org/presentationml/2006/main">
  <p:tag name="AS_UNIQUEID" val="59"/>
</p:tagLst>
</file>

<file path=ppt/tags/tag298.xml><?xml version="1.0" encoding="utf-8"?>
<p:tagLst xmlns:p="http://schemas.openxmlformats.org/presentationml/2006/main">
  <p:tag name="AS_UNIQUEID" val="60"/>
</p:tagLst>
</file>

<file path=ppt/tags/tag299.xml><?xml version="1.0" encoding="utf-8"?>
<p:tagLst xmlns:p="http://schemas.openxmlformats.org/presentationml/2006/main">
  <p:tag name="AS_UNIQUEID" val="61"/>
</p:tagLst>
</file>

<file path=ppt/tags/tag3.xml><?xml version="1.0" encoding="utf-8"?>
<p:tagLst xmlns:p="http://schemas.openxmlformats.org/presentationml/2006/main">
  <p:tag name="AS_UNIQUEID" val="364"/>
</p:tagLst>
</file>

<file path=ppt/tags/tag30.xml><?xml version="1.0" encoding="utf-8"?>
<p:tagLst xmlns:p="http://schemas.openxmlformats.org/presentationml/2006/main">
  <p:tag name="AS_UNIQUEID" val="391"/>
</p:tagLst>
</file>

<file path=ppt/tags/tag300.xml><?xml version="1.0" encoding="utf-8"?>
<p:tagLst xmlns:p="http://schemas.openxmlformats.org/presentationml/2006/main">
  <p:tag name="AS_UNIQUEID" val="62"/>
</p:tagLst>
</file>

<file path=ppt/tags/tag301.xml><?xml version="1.0" encoding="utf-8"?>
<p:tagLst xmlns:p="http://schemas.openxmlformats.org/presentationml/2006/main">
  <p:tag name="AS_UNIQUEID" val="63"/>
</p:tagLst>
</file>

<file path=ppt/tags/tag302.xml><?xml version="1.0" encoding="utf-8"?>
<p:tagLst xmlns:p="http://schemas.openxmlformats.org/presentationml/2006/main">
  <p:tag name="AS_UNIQUEID" val="64"/>
</p:tagLst>
</file>

<file path=ppt/tags/tag303.xml><?xml version="1.0" encoding="utf-8"?>
<p:tagLst xmlns:p="http://schemas.openxmlformats.org/presentationml/2006/main">
  <p:tag name="AS_UNIQUEID" val="65"/>
</p:tagLst>
</file>

<file path=ppt/tags/tag304.xml><?xml version="1.0" encoding="utf-8"?>
<p:tagLst xmlns:p="http://schemas.openxmlformats.org/presentationml/2006/main">
  <p:tag name="AS_UNIQUEID" val="66"/>
</p:tagLst>
</file>

<file path=ppt/tags/tag305.xml><?xml version="1.0" encoding="utf-8"?>
<p:tagLst xmlns:p="http://schemas.openxmlformats.org/presentationml/2006/main">
  <p:tag name="AS_UNIQUEID" val="67"/>
</p:tagLst>
</file>

<file path=ppt/tags/tag306.xml><?xml version="1.0" encoding="utf-8"?>
<p:tagLst xmlns:p="http://schemas.openxmlformats.org/presentationml/2006/main">
  <p:tag name="AS_UNIQUEID" val="68"/>
</p:tagLst>
</file>

<file path=ppt/tags/tag307.xml><?xml version="1.0" encoding="utf-8"?>
<p:tagLst xmlns:p="http://schemas.openxmlformats.org/presentationml/2006/main">
  <p:tag name="AS_UNIQUEID" val="69"/>
</p:tagLst>
</file>

<file path=ppt/tags/tag308.xml><?xml version="1.0" encoding="utf-8"?>
<p:tagLst xmlns:p="http://schemas.openxmlformats.org/presentationml/2006/main">
  <p:tag name="AS_UNIQUEID" val="70"/>
</p:tagLst>
</file>

<file path=ppt/tags/tag309.xml><?xml version="1.0" encoding="utf-8"?>
<p:tagLst xmlns:p="http://schemas.openxmlformats.org/presentationml/2006/main">
  <p:tag name="AS_UNIQUEID" val="71"/>
</p:tagLst>
</file>

<file path=ppt/tags/tag31.xml><?xml version="1.0" encoding="utf-8"?>
<p:tagLst xmlns:p="http://schemas.openxmlformats.org/presentationml/2006/main">
  <p:tag name="AS_UNIQUEID" val="392"/>
</p:tagLst>
</file>

<file path=ppt/tags/tag310.xml><?xml version="1.0" encoding="utf-8"?>
<p:tagLst xmlns:p="http://schemas.openxmlformats.org/presentationml/2006/main">
  <p:tag name="AS_UNIQUEID" val="72"/>
</p:tagLst>
</file>

<file path=ppt/tags/tag311.xml><?xml version="1.0" encoding="utf-8"?>
<p:tagLst xmlns:p="http://schemas.openxmlformats.org/presentationml/2006/main">
  <p:tag name="AS_UNIQUEID" val="73"/>
</p:tagLst>
</file>

<file path=ppt/tags/tag312.xml><?xml version="1.0" encoding="utf-8"?>
<p:tagLst xmlns:p="http://schemas.openxmlformats.org/presentationml/2006/main">
  <p:tag name="AS_UNIQUEID" val="74"/>
</p:tagLst>
</file>

<file path=ppt/tags/tag313.xml><?xml version="1.0" encoding="utf-8"?>
<p:tagLst xmlns:p="http://schemas.openxmlformats.org/presentationml/2006/main">
  <p:tag name="AS_UNIQUEID" val="75"/>
</p:tagLst>
</file>

<file path=ppt/tags/tag314.xml><?xml version="1.0" encoding="utf-8"?>
<p:tagLst xmlns:p="http://schemas.openxmlformats.org/presentationml/2006/main">
  <p:tag name="AS_UNIQUEID" val="76"/>
</p:tagLst>
</file>

<file path=ppt/tags/tag315.xml><?xml version="1.0" encoding="utf-8"?>
<p:tagLst xmlns:p="http://schemas.openxmlformats.org/presentationml/2006/main">
  <p:tag name="AS_UNIQUEID" val="77"/>
</p:tagLst>
</file>

<file path=ppt/tags/tag316.xml><?xml version="1.0" encoding="utf-8"?>
<p:tagLst xmlns:p="http://schemas.openxmlformats.org/presentationml/2006/main">
  <p:tag name="AS_UNIQUEID" val="78"/>
</p:tagLst>
</file>

<file path=ppt/tags/tag317.xml><?xml version="1.0" encoding="utf-8"?>
<p:tagLst xmlns:p="http://schemas.openxmlformats.org/presentationml/2006/main">
  <p:tag name="AS_UNIQUEID" val="79"/>
</p:tagLst>
</file>

<file path=ppt/tags/tag318.xml><?xml version="1.0" encoding="utf-8"?>
<p:tagLst xmlns:p="http://schemas.openxmlformats.org/presentationml/2006/main">
  <p:tag name="AS_UNIQUEID" val="80"/>
</p:tagLst>
</file>

<file path=ppt/tags/tag319.xml><?xml version="1.0" encoding="utf-8"?>
<p:tagLst xmlns:p="http://schemas.openxmlformats.org/presentationml/2006/main">
  <p:tag name="AS_UNIQUEID" val="81"/>
</p:tagLst>
</file>

<file path=ppt/tags/tag32.xml><?xml version="1.0" encoding="utf-8"?>
<p:tagLst xmlns:p="http://schemas.openxmlformats.org/presentationml/2006/main">
  <p:tag name="AS_UNIQUEID" val="393"/>
</p:tagLst>
</file>

<file path=ppt/tags/tag320.xml><?xml version="1.0" encoding="utf-8"?>
<p:tagLst xmlns:p="http://schemas.openxmlformats.org/presentationml/2006/main">
  <p:tag name="AS_UNIQUEID" val="82"/>
</p:tagLst>
</file>

<file path=ppt/tags/tag321.xml><?xml version="1.0" encoding="utf-8"?>
<p:tagLst xmlns:p="http://schemas.openxmlformats.org/presentationml/2006/main">
  <p:tag name="AS_UNIQUEID" val="83"/>
</p:tagLst>
</file>

<file path=ppt/tags/tag322.xml><?xml version="1.0" encoding="utf-8"?>
<p:tagLst xmlns:p="http://schemas.openxmlformats.org/presentationml/2006/main">
  <p:tag name="AS_UNIQUEID" val="84"/>
</p:tagLst>
</file>

<file path=ppt/tags/tag323.xml><?xml version="1.0" encoding="utf-8"?>
<p:tagLst xmlns:p="http://schemas.openxmlformats.org/presentationml/2006/main">
  <p:tag name="AS_UNIQUEID" val="85"/>
</p:tagLst>
</file>

<file path=ppt/tags/tag324.xml><?xml version="1.0" encoding="utf-8"?>
<p:tagLst xmlns:p="http://schemas.openxmlformats.org/presentationml/2006/main">
  <p:tag name="AS_UNIQUEID" val="86"/>
</p:tagLst>
</file>

<file path=ppt/tags/tag325.xml><?xml version="1.0" encoding="utf-8"?>
<p:tagLst xmlns:p="http://schemas.openxmlformats.org/presentationml/2006/main">
  <p:tag name="AS_UNIQUEID" val="87"/>
</p:tagLst>
</file>

<file path=ppt/tags/tag326.xml><?xml version="1.0" encoding="utf-8"?>
<p:tagLst xmlns:p="http://schemas.openxmlformats.org/presentationml/2006/main">
  <p:tag name="AS_UNIQUEID" val="88"/>
</p:tagLst>
</file>

<file path=ppt/tags/tag327.xml><?xml version="1.0" encoding="utf-8"?>
<p:tagLst xmlns:p="http://schemas.openxmlformats.org/presentationml/2006/main">
  <p:tag name="AS_UNIQUEID" val="89"/>
</p:tagLst>
</file>

<file path=ppt/tags/tag328.xml><?xml version="1.0" encoding="utf-8"?>
<p:tagLst xmlns:p="http://schemas.openxmlformats.org/presentationml/2006/main">
  <p:tag name="AS_UNIQUEID" val="90"/>
</p:tagLst>
</file>

<file path=ppt/tags/tag329.xml><?xml version="1.0" encoding="utf-8"?>
<p:tagLst xmlns:p="http://schemas.openxmlformats.org/presentationml/2006/main">
  <p:tag name="AS_UNIQUEID" val="91"/>
</p:tagLst>
</file>

<file path=ppt/tags/tag33.xml><?xml version="1.0" encoding="utf-8"?>
<p:tagLst xmlns:p="http://schemas.openxmlformats.org/presentationml/2006/main">
  <p:tag name="AS_UNIQUEID" val="394"/>
</p:tagLst>
</file>

<file path=ppt/tags/tag330.xml><?xml version="1.0" encoding="utf-8"?>
<p:tagLst xmlns:p="http://schemas.openxmlformats.org/presentationml/2006/main">
  <p:tag name="AS_UNIQUEID" val="92"/>
</p:tagLst>
</file>

<file path=ppt/tags/tag331.xml><?xml version="1.0" encoding="utf-8"?>
<p:tagLst xmlns:p="http://schemas.openxmlformats.org/presentationml/2006/main">
  <p:tag name="AS_UNIQUEID" val="93"/>
</p:tagLst>
</file>

<file path=ppt/tags/tag332.xml><?xml version="1.0" encoding="utf-8"?>
<p:tagLst xmlns:p="http://schemas.openxmlformats.org/presentationml/2006/main">
  <p:tag name="AS_UNIQUEID" val="94"/>
</p:tagLst>
</file>

<file path=ppt/tags/tag333.xml><?xml version="1.0" encoding="utf-8"?>
<p:tagLst xmlns:p="http://schemas.openxmlformats.org/presentationml/2006/main">
  <p:tag name="AS_UNIQUEID" val="95"/>
</p:tagLst>
</file>

<file path=ppt/tags/tag334.xml><?xml version="1.0" encoding="utf-8"?>
<p:tagLst xmlns:p="http://schemas.openxmlformats.org/presentationml/2006/main">
  <p:tag name="AS_UNIQUEID" val="96"/>
</p:tagLst>
</file>

<file path=ppt/tags/tag335.xml><?xml version="1.0" encoding="utf-8"?>
<p:tagLst xmlns:p="http://schemas.openxmlformats.org/presentationml/2006/main">
  <p:tag name="AS_UNIQUEID" val="97"/>
</p:tagLst>
</file>

<file path=ppt/tags/tag336.xml><?xml version="1.0" encoding="utf-8"?>
<p:tagLst xmlns:p="http://schemas.openxmlformats.org/presentationml/2006/main">
  <p:tag name="AS_UNIQUEID" val="98"/>
</p:tagLst>
</file>

<file path=ppt/tags/tag337.xml><?xml version="1.0" encoding="utf-8"?>
<p:tagLst xmlns:p="http://schemas.openxmlformats.org/presentationml/2006/main">
  <p:tag name="AS_UNIQUEID" val="99"/>
</p:tagLst>
</file>

<file path=ppt/tags/tag338.xml><?xml version="1.0" encoding="utf-8"?>
<p:tagLst xmlns:p="http://schemas.openxmlformats.org/presentationml/2006/main">
  <p:tag name="AS_UNIQUEID" val="100"/>
</p:tagLst>
</file>

<file path=ppt/tags/tag339.xml><?xml version="1.0" encoding="utf-8"?>
<p:tagLst xmlns:p="http://schemas.openxmlformats.org/presentationml/2006/main">
  <p:tag name="AS_UNIQUEID" val="101"/>
</p:tagLst>
</file>

<file path=ppt/tags/tag34.xml><?xml version="1.0" encoding="utf-8"?>
<p:tagLst xmlns:p="http://schemas.openxmlformats.org/presentationml/2006/main">
  <p:tag name="AS_UNIQUEID" val="395"/>
</p:tagLst>
</file>

<file path=ppt/tags/tag340.xml><?xml version="1.0" encoding="utf-8"?>
<p:tagLst xmlns:p="http://schemas.openxmlformats.org/presentationml/2006/main">
  <p:tag name="AS_UNIQUEID" val="102"/>
</p:tagLst>
</file>

<file path=ppt/tags/tag341.xml><?xml version="1.0" encoding="utf-8"?>
<p:tagLst xmlns:p="http://schemas.openxmlformats.org/presentationml/2006/main">
  <p:tag name="AS_UNIQUEID" val="103"/>
</p:tagLst>
</file>

<file path=ppt/tags/tag342.xml><?xml version="1.0" encoding="utf-8"?>
<p:tagLst xmlns:p="http://schemas.openxmlformats.org/presentationml/2006/main">
  <p:tag name="AS_UNIQUEID" val="104"/>
</p:tagLst>
</file>

<file path=ppt/tags/tag343.xml><?xml version="1.0" encoding="utf-8"?>
<p:tagLst xmlns:p="http://schemas.openxmlformats.org/presentationml/2006/main">
  <p:tag name="AS_UNIQUEID" val="105"/>
</p:tagLst>
</file>

<file path=ppt/tags/tag344.xml><?xml version="1.0" encoding="utf-8"?>
<p:tagLst xmlns:p="http://schemas.openxmlformats.org/presentationml/2006/main">
  <p:tag name="AS_UNIQUEID" val="106"/>
</p:tagLst>
</file>

<file path=ppt/tags/tag345.xml><?xml version="1.0" encoding="utf-8"?>
<p:tagLst xmlns:p="http://schemas.openxmlformats.org/presentationml/2006/main">
  <p:tag name="AS_UNIQUEID" val="107"/>
</p:tagLst>
</file>

<file path=ppt/tags/tag346.xml><?xml version="1.0" encoding="utf-8"?>
<p:tagLst xmlns:p="http://schemas.openxmlformats.org/presentationml/2006/main">
  <p:tag name="AS_UNIQUEID" val="108"/>
</p:tagLst>
</file>

<file path=ppt/tags/tag347.xml><?xml version="1.0" encoding="utf-8"?>
<p:tagLst xmlns:p="http://schemas.openxmlformats.org/presentationml/2006/main">
  <p:tag name="AS_UNIQUEID" val="109"/>
</p:tagLst>
</file>

<file path=ppt/tags/tag348.xml><?xml version="1.0" encoding="utf-8"?>
<p:tagLst xmlns:p="http://schemas.openxmlformats.org/presentationml/2006/main">
  <p:tag name="AS_UNIQUEID" val="110"/>
</p:tagLst>
</file>

<file path=ppt/tags/tag349.xml><?xml version="1.0" encoding="utf-8"?>
<p:tagLst xmlns:p="http://schemas.openxmlformats.org/presentationml/2006/main">
  <p:tag name="AS_UNIQUEID" val="111"/>
</p:tagLst>
</file>

<file path=ppt/tags/tag35.xml><?xml version="1.0" encoding="utf-8"?>
<p:tagLst xmlns:p="http://schemas.openxmlformats.org/presentationml/2006/main">
  <p:tag name="AS_UNIQUEID" val="396"/>
</p:tagLst>
</file>

<file path=ppt/tags/tag350.xml><?xml version="1.0" encoding="utf-8"?>
<p:tagLst xmlns:p="http://schemas.openxmlformats.org/presentationml/2006/main">
  <p:tag name="AS_UNIQUEID" val="112"/>
</p:tagLst>
</file>

<file path=ppt/tags/tag351.xml><?xml version="1.0" encoding="utf-8"?>
<p:tagLst xmlns:p="http://schemas.openxmlformats.org/presentationml/2006/main">
  <p:tag name="AS_UNIQUEID" val="113"/>
</p:tagLst>
</file>

<file path=ppt/tags/tag352.xml><?xml version="1.0" encoding="utf-8"?>
<p:tagLst xmlns:p="http://schemas.openxmlformats.org/presentationml/2006/main">
  <p:tag name="AS_UNIQUEID" val="114"/>
</p:tagLst>
</file>

<file path=ppt/tags/tag353.xml><?xml version="1.0" encoding="utf-8"?>
<p:tagLst xmlns:p="http://schemas.openxmlformats.org/presentationml/2006/main">
  <p:tag name="AS_UNIQUEID" val="115"/>
</p:tagLst>
</file>

<file path=ppt/tags/tag354.xml><?xml version="1.0" encoding="utf-8"?>
<p:tagLst xmlns:p="http://schemas.openxmlformats.org/presentationml/2006/main">
  <p:tag name="AS_UNIQUEID" val="116"/>
</p:tagLst>
</file>

<file path=ppt/tags/tag355.xml><?xml version="1.0" encoding="utf-8"?>
<p:tagLst xmlns:p="http://schemas.openxmlformats.org/presentationml/2006/main">
  <p:tag name="AS_UNIQUEID" val="117"/>
</p:tagLst>
</file>

<file path=ppt/tags/tag356.xml><?xml version="1.0" encoding="utf-8"?>
<p:tagLst xmlns:p="http://schemas.openxmlformats.org/presentationml/2006/main">
  <p:tag name="AS_UNIQUEID" val="118"/>
</p:tagLst>
</file>

<file path=ppt/tags/tag357.xml><?xml version="1.0" encoding="utf-8"?>
<p:tagLst xmlns:p="http://schemas.openxmlformats.org/presentationml/2006/main">
  <p:tag name="AS_UNIQUEID" val="119"/>
</p:tagLst>
</file>

<file path=ppt/tags/tag358.xml><?xml version="1.0" encoding="utf-8"?>
<p:tagLst xmlns:p="http://schemas.openxmlformats.org/presentationml/2006/main">
  <p:tag name="AS_UNIQUEID" val="120"/>
</p:tagLst>
</file>

<file path=ppt/tags/tag359.xml><?xml version="1.0" encoding="utf-8"?>
<p:tagLst xmlns:p="http://schemas.openxmlformats.org/presentationml/2006/main">
  <p:tag name="AS_UNIQUEID" val="121"/>
</p:tagLst>
</file>

<file path=ppt/tags/tag36.xml><?xml version="1.0" encoding="utf-8"?>
<p:tagLst xmlns:p="http://schemas.openxmlformats.org/presentationml/2006/main">
  <p:tag name="AS_UNIQUEID" val="397"/>
</p:tagLst>
</file>

<file path=ppt/tags/tag360.xml><?xml version="1.0" encoding="utf-8"?>
<p:tagLst xmlns:p="http://schemas.openxmlformats.org/presentationml/2006/main">
  <p:tag name="AS_UNIQUEID" val="122"/>
</p:tagLst>
</file>

<file path=ppt/tags/tag361.xml><?xml version="1.0" encoding="utf-8"?>
<p:tagLst xmlns:p="http://schemas.openxmlformats.org/presentationml/2006/main">
  <p:tag name="AS_UNIQUEID" val="123"/>
</p:tagLst>
</file>

<file path=ppt/tags/tag362.xml><?xml version="1.0" encoding="utf-8"?>
<p:tagLst xmlns:p="http://schemas.openxmlformats.org/presentationml/2006/main">
  <p:tag name="AS_UNIQUEID" val="124"/>
</p:tagLst>
</file>

<file path=ppt/tags/tag363.xml><?xml version="1.0" encoding="utf-8"?>
<p:tagLst xmlns:p="http://schemas.openxmlformats.org/presentationml/2006/main">
  <p:tag name="AS_UNIQUEID" val="125"/>
</p:tagLst>
</file>

<file path=ppt/tags/tag364.xml><?xml version="1.0" encoding="utf-8"?>
<p:tagLst xmlns:p="http://schemas.openxmlformats.org/presentationml/2006/main">
  <p:tag name="AS_UNIQUEID" val="126"/>
</p:tagLst>
</file>

<file path=ppt/tags/tag365.xml><?xml version="1.0" encoding="utf-8"?>
<p:tagLst xmlns:p="http://schemas.openxmlformats.org/presentationml/2006/main">
  <p:tag name="AS_UNIQUEID" val="127"/>
</p:tagLst>
</file>

<file path=ppt/tags/tag366.xml><?xml version="1.0" encoding="utf-8"?>
<p:tagLst xmlns:p="http://schemas.openxmlformats.org/presentationml/2006/main">
  <p:tag name="AS_UNIQUEID" val="128"/>
</p:tagLst>
</file>

<file path=ppt/tags/tag367.xml><?xml version="1.0" encoding="utf-8"?>
<p:tagLst xmlns:p="http://schemas.openxmlformats.org/presentationml/2006/main">
  <p:tag name="AS_UNIQUEID" val="129"/>
</p:tagLst>
</file>

<file path=ppt/tags/tag368.xml><?xml version="1.0" encoding="utf-8"?>
<p:tagLst xmlns:p="http://schemas.openxmlformats.org/presentationml/2006/main">
  <p:tag name="AS_UNIQUEID" val="130"/>
</p:tagLst>
</file>

<file path=ppt/tags/tag369.xml><?xml version="1.0" encoding="utf-8"?>
<p:tagLst xmlns:p="http://schemas.openxmlformats.org/presentationml/2006/main">
  <p:tag name="AS_UNIQUEID" val="131"/>
</p:tagLst>
</file>

<file path=ppt/tags/tag37.xml><?xml version="1.0" encoding="utf-8"?>
<p:tagLst xmlns:p="http://schemas.openxmlformats.org/presentationml/2006/main">
  <p:tag name="AS_UNIQUEID" val="398"/>
</p:tagLst>
</file>

<file path=ppt/tags/tag370.xml><?xml version="1.0" encoding="utf-8"?>
<p:tagLst xmlns:p="http://schemas.openxmlformats.org/presentationml/2006/main">
  <p:tag name="AS_UNIQUEID" val="132"/>
</p:tagLst>
</file>

<file path=ppt/tags/tag371.xml><?xml version="1.0" encoding="utf-8"?>
<p:tagLst xmlns:p="http://schemas.openxmlformats.org/presentationml/2006/main">
  <p:tag name="AS_UNIQUEID" val="133"/>
</p:tagLst>
</file>

<file path=ppt/tags/tag372.xml><?xml version="1.0" encoding="utf-8"?>
<p:tagLst xmlns:p="http://schemas.openxmlformats.org/presentationml/2006/main">
  <p:tag name="AS_UNIQUEID" val="134"/>
</p:tagLst>
</file>

<file path=ppt/tags/tag373.xml><?xml version="1.0" encoding="utf-8"?>
<p:tagLst xmlns:p="http://schemas.openxmlformats.org/presentationml/2006/main">
  <p:tag name="AS_UNIQUEID" val="135"/>
</p:tagLst>
</file>

<file path=ppt/tags/tag374.xml><?xml version="1.0" encoding="utf-8"?>
<p:tagLst xmlns:p="http://schemas.openxmlformats.org/presentationml/2006/main">
  <p:tag name="AS_UNIQUEID" val="136"/>
</p:tagLst>
</file>

<file path=ppt/tags/tag375.xml><?xml version="1.0" encoding="utf-8"?>
<p:tagLst xmlns:p="http://schemas.openxmlformats.org/presentationml/2006/main">
  <p:tag name="AS_UNIQUEID" val="137"/>
</p:tagLst>
</file>

<file path=ppt/tags/tag376.xml><?xml version="1.0" encoding="utf-8"?>
<p:tagLst xmlns:p="http://schemas.openxmlformats.org/presentationml/2006/main">
  <p:tag name="AS_UNIQUEID" val="138"/>
</p:tagLst>
</file>

<file path=ppt/tags/tag377.xml><?xml version="1.0" encoding="utf-8"?>
<p:tagLst xmlns:p="http://schemas.openxmlformats.org/presentationml/2006/main">
  <p:tag name="AS_UNIQUEID" val="139"/>
</p:tagLst>
</file>

<file path=ppt/tags/tag378.xml><?xml version="1.0" encoding="utf-8"?>
<p:tagLst xmlns:p="http://schemas.openxmlformats.org/presentationml/2006/main">
  <p:tag name="AS_UNIQUEID" val="140"/>
</p:tagLst>
</file>

<file path=ppt/tags/tag379.xml><?xml version="1.0" encoding="utf-8"?>
<p:tagLst xmlns:p="http://schemas.openxmlformats.org/presentationml/2006/main">
  <p:tag name="AS_UNIQUEID" val="141"/>
</p:tagLst>
</file>

<file path=ppt/tags/tag38.xml><?xml version="1.0" encoding="utf-8"?>
<p:tagLst xmlns:p="http://schemas.openxmlformats.org/presentationml/2006/main">
  <p:tag name="AS_UNIQUEID" val="399"/>
</p:tagLst>
</file>

<file path=ppt/tags/tag380.xml><?xml version="1.0" encoding="utf-8"?>
<p:tagLst xmlns:p="http://schemas.openxmlformats.org/presentationml/2006/main">
  <p:tag name="AS_UNIQUEID" val="142"/>
</p:tagLst>
</file>

<file path=ppt/tags/tag381.xml><?xml version="1.0" encoding="utf-8"?>
<p:tagLst xmlns:p="http://schemas.openxmlformats.org/presentationml/2006/main">
  <p:tag name="AS_UNIQUEID" val="143"/>
</p:tagLst>
</file>

<file path=ppt/tags/tag382.xml><?xml version="1.0" encoding="utf-8"?>
<p:tagLst xmlns:p="http://schemas.openxmlformats.org/presentationml/2006/main">
  <p:tag name="AS_UNIQUEID" val="144"/>
</p:tagLst>
</file>

<file path=ppt/tags/tag383.xml><?xml version="1.0" encoding="utf-8"?>
<p:tagLst xmlns:p="http://schemas.openxmlformats.org/presentationml/2006/main">
  <p:tag name="AS_UNIQUEID" val="145"/>
</p:tagLst>
</file>

<file path=ppt/tags/tag384.xml><?xml version="1.0" encoding="utf-8"?>
<p:tagLst xmlns:p="http://schemas.openxmlformats.org/presentationml/2006/main">
  <p:tag name="AS_UNIQUEID" val="146"/>
</p:tagLst>
</file>

<file path=ppt/tags/tag385.xml><?xml version="1.0" encoding="utf-8"?>
<p:tagLst xmlns:p="http://schemas.openxmlformats.org/presentationml/2006/main">
  <p:tag name="AS_UNIQUEID" val="147"/>
</p:tagLst>
</file>

<file path=ppt/tags/tag386.xml><?xml version="1.0" encoding="utf-8"?>
<p:tagLst xmlns:p="http://schemas.openxmlformats.org/presentationml/2006/main">
  <p:tag name="AS_UNIQUEID" val="148"/>
</p:tagLst>
</file>

<file path=ppt/tags/tag387.xml><?xml version="1.0" encoding="utf-8"?>
<p:tagLst xmlns:p="http://schemas.openxmlformats.org/presentationml/2006/main">
  <p:tag name="AS_UNIQUEID" val="149"/>
</p:tagLst>
</file>

<file path=ppt/tags/tag388.xml><?xml version="1.0" encoding="utf-8"?>
<p:tagLst xmlns:p="http://schemas.openxmlformats.org/presentationml/2006/main">
  <p:tag name="AS_UNIQUEID" val="150"/>
</p:tagLst>
</file>

<file path=ppt/tags/tag389.xml><?xml version="1.0" encoding="utf-8"?>
<p:tagLst xmlns:p="http://schemas.openxmlformats.org/presentationml/2006/main">
  <p:tag name="AS_UNIQUEID" val="151"/>
</p:tagLst>
</file>

<file path=ppt/tags/tag39.xml><?xml version="1.0" encoding="utf-8"?>
<p:tagLst xmlns:p="http://schemas.openxmlformats.org/presentationml/2006/main">
  <p:tag name="AS_UNIQUEID" val="400"/>
</p:tagLst>
</file>

<file path=ppt/tags/tag390.xml><?xml version="1.0" encoding="utf-8"?>
<p:tagLst xmlns:p="http://schemas.openxmlformats.org/presentationml/2006/main">
  <p:tag name="AS_UNIQUEID" val="152"/>
</p:tagLst>
</file>

<file path=ppt/tags/tag391.xml><?xml version="1.0" encoding="utf-8"?>
<p:tagLst xmlns:p="http://schemas.openxmlformats.org/presentationml/2006/main">
  <p:tag name="AS_UNIQUEID" val="153"/>
</p:tagLst>
</file>

<file path=ppt/tags/tag392.xml><?xml version="1.0" encoding="utf-8"?>
<p:tagLst xmlns:p="http://schemas.openxmlformats.org/presentationml/2006/main">
  <p:tag name="AS_UNIQUEID" val="154"/>
</p:tagLst>
</file>

<file path=ppt/tags/tag393.xml><?xml version="1.0" encoding="utf-8"?>
<p:tagLst xmlns:p="http://schemas.openxmlformats.org/presentationml/2006/main">
  <p:tag name="AS_UNIQUEID" val="155"/>
</p:tagLst>
</file>

<file path=ppt/tags/tag394.xml><?xml version="1.0" encoding="utf-8"?>
<p:tagLst xmlns:p="http://schemas.openxmlformats.org/presentationml/2006/main">
  <p:tag name="AS_UNIQUEID" val="156"/>
</p:tagLst>
</file>

<file path=ppt/tags/tag395.xml><?xml version="1.0" encoding="utf-8"?>
<p:tagLst xmlns:p="http://schemas.openxmlformats.org/presentationml/2006/main">
  <p:tag name="AS_UNIQUEID" val="157"/>
</p:tagLst>
</file>

<file path=ppt/tags/tag396.xml><?xml version="1.0" encoding="utf-8"?>
<p:tagLst xmlns:p="http://schemas.openxmlformats.org/presentationml/2006/main">
  <p:tag name="AS_UNIQUEID" val="158"/>
</p:tagLst>
</file>

<file path=ppt/tags/tag397.xml><?xml version="1.0" encoding="utf-8"?>
<p:tagLst xmlns:p="http://schemas.openxmlformats.org/presentationml/2006/main">
  <p:tag name="AS_UNIQUEID" val="159"/>
</p:tagLst>
</file>

<file path=ppt/tags/tag398.xml><?xml version="1.0" encoding="utf-8"?>
<p:tagLst xmlns:p="http://schemas.openxmlformats.org/presentationml/2006/main">
  <p:tag name="AS_UNIQUEID" val="160"/>
</p:tagLst>
</file>

<file path=ppt/tags/tag399.xml><?xml version="1.0" encoding="utf-8"?>
<p:tagLst xmlns:p="http://schemas.openxmlformats.org/presentationml/2006/main">
  <p:tag name="AS_UNIQUEID" val="161"/>
</p:tagLst>
</file>

<file path=ppt/tags/tag4.xml><?xml version="1.0" encoding="utf-8"?>
<p:tagLst xmlns:p="http://schemas.openxmlformats.org/presentationml/2006/main">
  <p:tag name="AS_UNIQUEID" val="365"/>
</p:tagLst>
</file>

<file path=ppt/tags/tag40.xml><?xml version="1.0" encoding="utf-8"?>
<p:tagLst xmlns:p="http://schemas.openxmlformats.org/presentationml/2006/main">
  <p:tag name="AS_UNIQUEID" val="401"/>
</p:tagLst>
</file>

<file path=ppt/tags/tag400.xml><?xml version="1.0" encoding="utf-8"?>
<p:tagLst xmlns:p="http://schemas.openxmlformats.org/presentationml/2006/main">
  <p:tag name="AS_UNIQUEID" val="162"/>
</p:tagLst>
</file>

<file path=ppt/tags/tag401.xml><?xml version="1.0" encoding="utf-8"?>
<p:tagLst xmlns:p="http://schemas.openxmlformats.org/presentationml/2006/main">
  <p:tag name="AS_UNIQUEID" val="163"/>
</p:tagLst>
</file>

<file path=ppt/tags/tag402.xml><?xml version="1.0" encoding="utf-8"?>
<p:tagLst xmlns:p="http://schemas.openxmlformats.org/presentationml/2006/main">
  <p:tag name="AS_UNIQUEID" val="164"/>
</p:tagLst>
</file>

<file path=ppt/tags/tag403.xml><?xml version="1.0" encoding="utf-8"?>
<p:tagLst xmlns:p="http://schemas.openxmlformats.org/presentationml/2006/main">
  <p:tag name="AS_UNIQUEID" val="165"/>
</p:tagLst>
</file>

<file path=ppt/tags/tag404.xml><?xml version="1.0" encoding="utf-8"?>
<p:tagLst xmlns:p="http://schemas.openxmlformats.org/presentationml/2006/main">
  <p:tag name="AS_UNIQUEID" val="166"/>
</p:tagLst>
</file>

<file path=ppt/tags/tag405.xml><?xml version="1.0" encoding="utf-8"?>
<p:tagLst xmlns:p="http://schemas.openxmlformats.org/presentationml/2006/main">
  <p:tag name="AS_UNIQUEID" val="167"/>
</p:tagLst>
</file>

<file path=ppt/tags/tag406.xml><?xml version="1.0" encoding="utf-8"?>
<p:tagLst xmlns:p="http://schemas.openxmlformats.org/presentationml/2006/main">
  <p:tag name="AS_UNIQUEID" val="168"/>
</p:tagLst>
</file>

<file path=ppt/tags/tag407.xml><?xml version="1.0" encoding="utf-8"?>
<p:tagLst xmlns:p="http://schemas.openxmlformats.org/presentationml/2006/main">
  <p:tag name="AS_UNIQUEID" val="169"/>
</p:tagLst>
</file>

<file path=ppt/tags/tag408.xml><?xml version="1.0" encoding="utf-8"?>
<p:tagLst xmlns:p="http://schemas.openxmlformats.org/presentationml/2006/main">
  <p:tag name="AS_UNIQUEID" val="170"/>
</p:tagLst>
</file>

<file path=ppt/tags/tag409.xml><?xml version="1.0" encoding="utf-8"?>
<p:tagLst xmlns:p="http://schemas.openxmlformats.org/presentationml/2006/main">
  <p:tag name="AS_UNIQUEID" val="171"/>
</p:tagLst>
</file>

<file path=ppt/tags/tag41.xml><?xml version="1.0" encoding="utf-8"?>
<p:tagLst xmlns:p="http://schemas.openxmlformats.org/presentationml/2006/main">
  <p:tag name="AS_UNIQUEID" val="402"/>
</p:tagLst>
</file>

<file path=ppt/tags/tag410.xml><?xml version="1.0" encoding="utf-8"?>
<p:tagLst xmlns:p="http://schemas.openxmlformats.org/presentationml/2006/main">
  <p:tag name="AS_UNIQUEID" val="172"/>
</p:tagLst>
</file>

<file path=ppt/tags/tag411.xml><?xml version="1.0" encoding="utf-8"?>
<p:tagLst xmlns:p="http://schemas.openxmlformats.org/presentationml/2006/main">
  <p:tag name="AS_UNIQUEID" val="173"/>
</p:tagLst>
</file>

<file path=ppt/tags/tag412.xml><?xml version="1.0" encoding="utf-8"?>
<p:tagLst xmlns:p="http://schemas.openxmlformats.org/presentationml/2006/main">
  <p:tag name="AS_UNIQUEID" val="174"/>
</p:tagLst>
</file>

<file path=ppt/tags/tag413.xml><?xml version="1.0" encoding="utf-8"?>
<p:tagLst xmlns:p="http://schemas.openxmlformats.org/presentationml/2006/main">
  <p:tag name="AS_UNIQUEID" val="175"/>
</p:tagLst>
</file>

<file path=ppt/tags/tag414.xml><?xml version="1.0" encoding="utf-8"?>
<p:tagLst xmlns:p="http://schemas.openxmlformats.org/presentationml/2006/main">
  <p:tag name="AS_UNIQUEID" val="176"/>
</p:tagLst>
</file>

<file path=ppt/tags/tag415.xml><?xml version="1.0" encoding="utf-8"?>
<p:tagLst xmlns:p="http://schemas.openxmlformats.org/presentationml/2006/main">
  <p:tag name="AS_UNIQUEID" val="177"/>
</p:tagLst>
</file>

<file path=ppt/tags/tag416.xml><?xml version="1.0" encoding="utf-8"?>
<p:tagLst xmlns:p="http://schemas.openxmlformats.org/presentationml/2006/main">
  <p:tag name="AS_UNIQUEID" val="178"/>
</p:tagLst>
</file>

<file path=ppt/tags/tag417.xml><?xml version="1.0" encoding="utf-8"?>
<p:tagLst xmlns:p="http://schemas.openxmlformats.org/presentationml/2006/main">
  <p:tag name="AS_UNIQUEID" val="179"/>
</p:tagLst>
</file>

<file path=ppt/tags/tag418.xml><?xml version="1.0" encoding="utf-8"?>
<p:tagLst xmlns:p="http://schemas.openxmlformats.org/presentationml/2006/main">
  <p:tag name="AS_UNIQUEID" val="180"/>
</p:tagLst>
</file>

<file path=ppt/tags/tag419.xml><?xml version="1.0" encoding="utf-8"?>
<p:tagLst xmlns:p="http://schemas.openxmlformats.org/presentationml/2006/main">
  <p:tag name="AS_UNIQUEID" val="181"/>
</p:tagLst>
</file>

<file path=ppt/tags/tag42.xml><?xml version="1.0" encoding="utf-8"?>
<p:tagLst xmlns:p="http://schemas.openxmlformats.org/presentationml/2006/main">
  <p:tag name="AS_UNIQUEID" val="403"/>
</p:tagLst>
</file>

<file path=ppt/tags/tag420.xml><?xml version="1.0" encoding="utf-8"?>
<p:tagLst xmlns:p="http://schemas.openxmlformats.org/presentationml/2006/main">
  <p:tag name="AS_UNIQUEID" val="182"/>
</p:tagLst>
</file>

<file path=ppt/tags/tag421.xml><?xml version="1.0" encoding="utf-8"?>
<p:tagLst xmlns:p="http://schemas.openxmlformats.org/presentationml/2006/main">
  <p:tag name="AS_UNIQUEID" val="183"/>
</p:tagLst>
</file>

<file path=ppt/tags/tag422.xml><?xml version="1.0" encoding="utf-8"?>
<p:tagLst xmlns:p="http://schemas.openxmlformats.org/presentationml/2006/main">
  <p:tag name="AS_UNIQUEID" val="184"/>
</p:tagLst>
</file>

<file path=ppt/tags/tag423.xml><?xml version="1.0" encoding="utf-8"?>
<p:tagLst xmlns:p="http://schemas.openxmlformats.org/presentationml/2006/main">
  <p:tag name="AS_UNIQUEID" val="185"/>
</p:tagLst>
</file>

<file path=ppt/tags/tag424.xml><?xml version="1.0" encoding="utf-8"?>
<p:tagLst xmlns:p="http://schemas.openxmlformats.org/presentationml/2006/main">
  <p:tag name="AS_UNIQUEID" val="186"/>
</p:tagLst>
</file>

<file path=ppt/tags/tag425.xml><?xml version="1.0" encoding="utf-8"?>
<p:tagLst xmlns:p="http://schemas.openxmlformats.org/presentationml/2006/main">
  <p:tag name="AS_UNIQUEID" val="187"/>
</p:tagLst>
</file>

<file path=ppt/tags/tag426.xml><?xml version="1.0" encoding="utf-8"?>
<p:tagLst xmlns:p="http://schemas.openxmlformats.org/presentationml/2006/main">
  <p:tag name="AS_UNIQUEID" val="188"/>
</p:tagLst>
</file>

<file path=ppt/tags/tag427.xml><?xml version="1.0" encoding="utf-8"?>
<p:tagLst xmlns:p="http://schemas.openxmlformats.org/presentationml/2006/main">
  <p:tag name="AS_UNIQUEID" val="189"/>
</p:tagLst>
</file>

<file path=ppt/tags/tag428.xml><?xml version="1.0" encoding="utf-8"?>
<p:tagLst xmlns:p="http://schemas.openxmlformats.org/presentationml/2006/main">
  <p:tag name="AS_UNIQUEID" val="190"/>
</p:tagLst>
</file>

<file path=ppt/tags/tag429.xml><?xml version="1.0" encoding="utf-8"?>
<p:tagLst xmlns:p="http://schemas.openxmlformats.org/presentationml/2006/main">
  <p:tag name="AS_UNIQUEID" val="191"/>
</p:tagLst>
</file>

<file path=ppt/tags/tag43.xml><?xml version="1.0" encoding="utf-8"?>
<p:tagLst xmlns:p="http://schemas.openxmlformats.org/presentationml/2006/main">
  <p:tag name="AS_UNIQUEID" val="404"/>
</p:tagLst>
</file>

<file path=ppt/tags/tag430.xml><?xml version="1.0" encoding="utf-8"?>
<p:tagLst xmlns:p="http://schemas.openxmlformats.org/presentationml/2006/main">
  <p:tag name="AS_UNIQUEID" val="192"/>
</p:tagLst>
</file>

<file path=ppt/tags/tag431.xml><?xml version="1.0" encoding="utf-8"?>
<p:tagLst xmlns:p="http://schemas.openxmlformats.org/presentationml/2006/main">
  <p:tag name="AS_UNIQUEID" val="193"/>
</p:tagLst>
</file>

<file path=ppt/tags/tag432.xml><?xml version="1.0" encoding="utf-8"?>
<p:tagLst xmlns:p="http://schemas.openxmlformats.org/presentationml/2006/main">
  <p:tag name="AS_UNIQUEID" val="194"/>
</p:tagLst>
</file>

<file path=ppt/tags/tag433.xml><?xml version="1.0" encoding="utf-8"?>
<p:tagLst xmlns:p="http://schemas.openxmlformats.org/presentationml/2006/main">
  <p:tag name="AS_UNIQUEID" val="195"/>
</p:tagLst>
</file>

<file path=ppt/tags/tag434.xml><?xml version="1.0" encoding="utf-8"?>
<p:tagLst xmlns:p="http://schemas.openxmlformats.org/presentationml/2006/main">
  <p:tag name="AS_UNIQUEID" val="196"/>
</p:tagLst>
</file>

<file path=ppt/tags/tag435.xml><?xml version="1.0" encoding="utf-8"?>
<p:tagLst xmlns:p="http://schemas.openxmlformats.org/presentationml/2006/main">
  <p:tag name="AS_UNIQUEID" val="197"/>
</p:tagLst>
</file>

<file path=ppt/tags/tag436.xml><?xml version="1.0" encoding="utf-8"?>
<p:tagLst xmlns:p="http://schemas.openxmlformats.org/presentationml/2006/main">
  <p:tag name="AS_UNIQUEID" val="198"/>
</p:tagLst>
</file>

<file path=ppt/tags/tag437.xml><?xml version="1.0" encoding="utf-8"?>
<p:tagLst xmlns:p="http://schemas.openxmlformats.org/presentationml/2006/main">
  <p:tag name="AS_UNIQUEID" val="199"/>
</p:tagLst>
</file>

<file path=ppt/tags/tag438.xml><?xml version="1.0" encoding="utf-8"?>
<p:tagLst xmlns:p="http://schemas.openxmlformats.org/presentationml/2006/main">
  <p:tag name="AS_UNIQUEID" val="200"/>
</p:tagLst>
</file>

<file path=ppt/tags/tag439.xml><?xml version="1.0" encoding="utf-8"?>
<p:tagLst xmlns:p="http://schemas.openxmlformats.org/presentationml/2006/main">
  <p:tag name="AS_UNIQUEID" val="201"/>
</p:tagLst>
</file>

<file path=ppt/tags/tag44.xml><?xml version="1.0" encoding="utf-8"?>
<p:tagLst xmlns:p="http://schemas.openxmlformats.org/presentationml/2006/main">
  <p:tag name="AS_UNIQUEID" val="405"/>
</p:tagLst>
</file>

<file path=ppt/tags/tag440.xml><?xml version="1.0" encoding="utf-8"?>
<p:tagLst xmlns:p="http://schemas.openxmlformats.org/presentationml/2006/main">
  <p:tag name="AS_UNIQUEID" val="202"/>
</p:tagLst>
</file>

<file path=ppt/tags/tag441.xml><?xml version="1.0" encoding="utf-8"?>
<p:tagLst xmlns:p="http://schemas.openxmlformats.org/presentationml/2006/main">
  <p:tag name="AS_UNIQUEID" val="203"/>
</p:tagLst>
</file>

<file path=ppt/tags/tag442.xml><?xml version="1.0" encoding="utf-8"?>
<p:tagLst xmlns:p="http://schemas.openxmlformats.org/presentationml/2006/main">
  <p:tag name="AS_UNIQUEID" val="204"/>
</p:tagLst>
</file>

<file path=ppt/tags/tag443.xml><?xml version="1.0" encoding="utf-8"?>
<p:tagLst xmlns:p="http://schemas.openxmlformats.org/presentationml/2006/main">
  <p:tag name="AS_UNIQUEID" val="205"/>
</p:tagLst>
</file>

<file path=ppt/tags/tag444.xml><?xml version="1.0" encoding="utf-8"?>
<p:tagLst xmlns:p="http://schemas.openxmlformats.org/presentationml/2006/main">
  <p:tag name="AS_UNIQUEID" val="206"/>
</p:tagLst>
</file>

<file path=ppt/tags/tag445.xml><?xml version="1.0" encoding="utf-8"?>
<p:tagLst xmlns:p="http://schemas.openxmlformats.org/presentationml/2006/main">
  <p:tag name="AS_UNIQUEID" val="207"/>
</p:tagLst>
</file>

<file path=ppt/tags/tag446.xml><?xml version="1.0" encoding="utf-8"?>
<p:tagLst xmlns:p="http://schemas.openxmlformats.org/presentationml/2006/main">
  <p:tag name="AS_UNIQUEID" val="208"/>
</p:tagLst>
</file>

<file path=ppt/tags/tag447.xml><?xml version="1.0" encoding="utf-8"?>
<p:tagLst xmlns:p="http://schemas.openxmlformats.org/presentationml/2006/main">
  <p:tag name="AS_UNIQUEID" val="209"/>
</p:tagLst>
</file>

<file path=ppt/tags/tag448.xml><?xml version="1.0" encoding="utf-8"?>
<p:tagLst xmlns:p="http://schemas.openxmlformats.org/presentationml/2006/main">
  <p:tag name="AS_UNIQUEID" val="210"/>
</p:tagLst>
</file>

<file path=ppt/tags/tag449.xml><?xml version="1.0" encoding="utf-8"?>
<p:tagLst xmlns:p="http://schemas.openxmlformats.org/presentationml/2006/main">
  <p:tag name="AS_UNIQUEID" val="211"/>
</p:tagLst>
</file>

<file path=ppt/tags/tag45.xml><?xml version="1.0" encoding="utf-8"?>
<p:tagLst xmlns:p="http://schemas.openxmlformats.org/presentationml/2006/main">
  <p:tag name="AS_UNIQUEID" val="406"/>
</p:tagLst>
</file>

<file path=ppt/tags/tag450.xml><?xml version="1.0" encoding="utf-8"?>
<p:tagLst xmlns:p="http://schemas.openxmlformats.org/presentationml/2006/main">
  <p:tag name="AS_UNIQUEID" val="212"/>
</p:tagLst>
</file>

<file path=ppt/tags/tag451.xml><?xml version="1.0" encoding="utf-8"?>
<p:tagLst xmlns:p="http://schemas.openxmlformats.org/presentationml/2006/main">
  <p:tag name="AS_UNIQUEID" val="213"/>
</p:tagLst>
</file>

<file path=ppt/tags/tag452.xml><?xml version="1.0" encoding="utf-8"?>
<p:tagLst xmlns:p="http://schemas.openxmlformats.org/presentationml/2006/main">
  <p:tag name="AS_UNIQUEID" val="214"/>
</p:tagLst>
</file>

<file path=ppt/tags/tag453.xml><?xml version="1.0" encoding="utf-8"?>
<p:tagLst xmlns:p="http://schemas.openxmlformats.org/presentationml/2006/main">
  <p:tag name="AS_UNIQUEID" val="215"/>
</p:tagLst>
</file>

<file path=ppt/tags/tag454.xml><?xml version="1.0" encoding="utf-8"?>
<p:tagLst xmlns:p="http://schemas.openxmlformats.org/presentationml/2006/main">
  <p:tag name="AS_UNIQUEID" val="216"/>
</p:tagLst>
</file>

<file path=ppt/tags/tag455.xml><?xml version="1.0" encoding="utf-8"?>
<p:tagLst xmlns:p="http://schemas.openxmlformats.org/presentationml/2006/main">
  <p:tag name="AS_UNIQUEID" val="217"/>
</p:tagLst>
</file>

<file path=ppt/tags/tag456.xml><?xml version="1.0" encoding="utf-8"?>
<p:tagLst xmlns:p="http://schemas.openxmlformats.org/presentationml/2006/main">
  <p:tag name="AS_UNIQUEID" val="218"/>
</p:tagLst>
</file>

<file path=ppt/tags/tag457.xml><?xml version="1.0" encoding="utf-8"?>
<p:tagLst xmlns:p="http://schemas.openxmlformats.org/presentationml/2006/main">
  <p:tag name="AS_UNIQUEID" val="219"/>
</p:tagLst>
</file>

<file path=ppt/tags/tag458.xml><?xml version="1.0" encoding="utf-8"?>
<p:tagLst xmlns:p="http://schemas.openxmlformats.org/presentationml/2006/main">
  <p:tag name="AS_UNIQUEID" val="220"/>
</p:tagLst>
</file>

<file path=ppt/tags/tag459.xml><?xml version="1.0" encoding="utf-8"?>
<p:tagLst xmlns:p="http://schemas.openxmlformats.org/presentationml/2006/main">
  <p:tag name="AS_UNIQUEID" val="221"/>
</p:tagLst>
</file>

<file path=ppt/tags/tag46.xml><?xml version="1.0" encoding="utf-8"?>
<p:tagLst xmlns:p="http://schemas.openxmlformats.org/presentationml/2006/main">
  <p:tag name="AS_UNIQUEID" val="407"/>
</p:tagLst>
</file>

<file path=ppt/tags/tag460.xml><?xml version="1.0" encoding="utf-8"?>
<p:tagLst xmlns:p="http://schemas.openxmlformats.org/presentationml/2006/main">
  <p:tag name="AS_UNIQUEID" val="222"/>
</p:tagLst>
</file>

<file path=ppt/tags/tag461.xml><?xml version="1.0" encoding="utf-8"?>
<p:tagLst xmlns:p="http://schemas.openxmlformats.org/presentationml/2006/main">
  <p:tag name="AS_UNIQUEID" val="223"/>
</p:tagLst>
</file>

<file path=ppt/tags/tag462.xml><?xml version="1.0" encoding="utf-8"?>
<p:tagLst xmlns:p="http://schemas.openxmlformats.org/presentationml/2006/main">
  <p:tag name="AS_UNIQUEID" val="224"/>
</p:tagLst>
</file>

<file path=ppt/tags/tag463.xml><?xml version="1.0" encoding="utf-8"?>
<p:tagLst xmlns:p="http://schemas.openxmlformats.org/presentationml/2006/main">
  <p:tag name="AS_UNIQUEID" val="225"/>
</p:tagLst>
</file>

<file path=ppt/tags/tag464.xml><?xml version="1.0" encoding="utf-8"?>
<p:tagLst xmlns:p="http://schemas.openxmlformats.org/presentationml/2006/main">
  <p:tag name="AS_UNIQUEID" val="226"/>
</p:tagLst>
</file>

<file path=ppt/tags/tag465.xml><?xml version="1.0" encoding="utf-8"?>
<p:tagLst xmlns:p="http://schemas.openxmlformats.org/presentationml/2006/main">
  <p:tag name="AS_UNIQUEID" val="227"/>
</p:tagLst>
</file>

<file path=ppt/tags/tag466.xml><?xml version="1.0" encoding="utf-8"?>
<p:tagLst xmlns:p="http://schemas.openxmlformats.org/presentationml/2006/main">
  <p:tag name="AS_UNIQUEID" val="228"/>
</p:tagLst>
</file>

<file path=ppt/tags/tag467.xml><?xml version="1.0" encoding="utf-8"?>
<p:tagLst xmlns:p="http://schemas.openxmlformats.org/presentationml/2006/main">
  <p:tag name="AS_UNIQUEID" val="229"/>
</p:tagLst>
</file>

<file path=ppt/tags/tag468.xml><?xml version="1.0" encoding="utf-8"?>
<p:tagLst xmlns:p="http://schemas.openxmlformats.org/presentationml/2006/main">
  <p:tag name="AS_UNIQUEID" val="230"/>
</p:tagLst>
</file>

<file path=ppt/tags/tag469.xml><?xml version="1.0" encoding="utf-8"?>
<p:tagLst xmlns:p="http://schemas.openxmlformats.org/presentationml/2006/main">
  <p:tag name="AS_UNIQUEID" val="231"/>
</p:tagLst>
</file>

<file path=ppt/tags/tag47.xml><?xml version="1.0" encoding="utf-8"?>
<p:tagLst xmlns:p="http://schemas.openxmlformats.org/presentationml/2006/main">
  <p:tag name="AS_UNIQUEID" val="408"/>
</p:tagLst>
</file>

<file path=ppt/tags/tag470.xml><?xml version="1.0" encoding="utf-8"?>
<p:tagLst xmlns:p="http://schemas.openxmlformats.org/presentationml/2006/main">
  <p:tag name="AS_UNIQUEID" val="232"/>
</p:tagLst>
</file>

<file path=ppt/tags/tag471.xml><?xml version="1.0" encoding="utf-8"?>
<p:tagLst xmlns:p="http://schemas.openxmlformats.org/presentationml/2006/main">
  <p:tag name="AS_UNIQUEID" val="233"/>
</p:tagLst>
</file>

<file path=ppt/tags/tag472.xml><?xml version="1.0" encoding="utf-8"?>
<p:tagLst xmlns:p="http://schemas.openxmlformats.org/presentationml/2006/main">
  <p:tag name="AS_UNIQUEID" val="234"/>
</p:tagLst>
</file>

<file path=ppt/tags/tag473.xml><?xml version="1.0" encoding="utf-8"?>
<p:tagLst xmlns:p="http://schemas.openxmlformats.org/presentationml/2006/main">
  <p:tag name="AS_UNIQUEID" val="235"/>
</p:tagLst>
</file>

<file path=ppt/tags/tag474.xml><?xml version="1.0" encoding="utf-8"?>
<p:tagLst xmlns:p="http://schemas.openxmlformats.org/presentationml/2006/main">
  <p:tag name="AS_UNIQUEID" val="236"/>
</p:tagLst>
</file>

<file path=ppt/tags/tag475.xml><?xml version="1.0" encoding="utf-8"?>
<p:tagLst xmlns:p="http://schemas.openxmlformats.org/presentationml/2006/main">
  <p:tag name="AS_UNIQUEID" val="237"/>
</p:tagLst>
</file>

<file path=ppt/tags/tag476.xml><?xml version="1.0" encoding="utf-8"?>
<p:tagLst xmlns:p="http://schemas.openxmlformats.org/presentationml/2006/main">
  <p:tag name="AS_UNIQUEID" val="238"/>
</p:tagLst>
</file>

<file path=ppt/tags/tag477.xml><?xml version="1.0" encoding="utf-8"?>
<p:tagLst xmlns:p="http://schemas.openxmlformats.org/presentationml/2006/main">
  <p:tag name="AS_UNIQUEID" val="239"/>
</p:tagLst>
</file>

<file path=ppt/tags/tag478.xml><?xml version="1.0" encoding="utf-8"?>
<p:tagLst xmlns:p="http://schemas.openxmlformats.org/presentationml/2006/main">
  <p:tag name="AS_UNIQUEID" val="240"/>
</p:tagLst>
</file>

<file path=ppt/tags/tag479.xml><?xml version="1.0" encoding="utf-8"?>
<p:tagLst xmlns:p="http://schemas.openxmlformats.org/presentationml/2006/main">
  <p:tag name="AS_UNIQUEID" val="241"/>
</p:tagLst>
</file>

<file path=ppt/tags/tag48.xml><?xml version="1.0" encoding="utf-8"?>
<p:tagLst xmlns:p="http://schemas.openxmlformats.org/presentationml/2006/main">
  <p:tag name="AS_UNIQUEID" val="409"/>
</p:tagLst>
</file>

<file path=ppt/tags/tag480.xml><?xml version="1.0" encoding="utf-8"?>
<p:tagLst xmlns:p="http://schemas.openxmlformats.org/presentationml/2006/main">
  <p:tag name="AS_UNIQUEID" val="242"/>
</p:tagLst>
</file>

<file path=ppt/tags/tag481.xml><?xml version="1.0" encoding="utf-8"?>
<p:tagLst xmlns:p="http://schemas.openxmlformats.org/presentationml/2006/main">
  <p:tag name="AS_UNIQUEID" val="243"/>
</p:tagLst>
</file>

<file path=ppt/tags/tag482.xml><?xml version="1.0" encoding="utf-8"?>
<p:tagLst xmlns:p="http://schemas.openxmlformats.org/presentationml/2006/main">
  <p:tag name="AS_UNIQUEID" val="244"/>
</p:tagLst>
</file>

<file path=ppt/tags/tag483.xml><?xml version="1.0" encoding="utf-8"?>
<p:tagLst xmlns:p="http://schemas.openxmlformats.org/presentationml/2006/main">
  <p:tag name="AS_UNIQUEID" val="245"/>
</p:tagLst>
</file>

<file path=ppt/tags/tag484.xml><?xml version="1.0" encoding="utf-8"?>
<p:tagLst xmlns:p="http://schemas.openxmlformats.org/presentationml/2006/main">
  <p:tag name="AS_UNIQUEID" val="246"/>
</p:tagLst>
</file>

<file path=ppt/tags/tag485.xml><?xml version="1.0" encoding="utf-8"?>
<p:tagLst xmlns:p="http://schemas.openxmlformats.org/presentationml/2006/main">
  <p:tag name="AS_UNIQUEID" val="247"/>
</p:tagLst>
</file>

<file path=ppt/tags/tag486.xml><?xml version="1.0" encoding="utf-8"?>
<p:tagLst xmlns:p="http://schemas.openxmlformats.org/presentationml/2006/main">
  <p:tag name="AS_UNIQUEID" val="248"/>
</p:tagLst>
</file>

<file path=ppt/tags/tag487.xml><?xml version="1.0" encoding="utf-8"?>
<p:tagLst xmlns:p="http://schemas.openxmlformats.org/presentationml/2006/main">
  <p:tag name="AS_UNIQUEID" val="249"/>
</p:tagLst>
</file>

<file path=ppt/tags/tag488.xml><?xml version="1.0" encoding="utf-8"?>
<p:tagLst xmlns:p="http://schemas.openxmlformats.org/presentationml/2006/main">
  <p:tag name="AS_UNIQUEID" val="250"/>
</p:tagLst>
</file>

<file path=ppt/tags/tag489.xml><?xml version="1.0" encoding="utf-8"?>
<p:tagLst xmlns:p="http://schemas.openxmlformats.org/presentationml/2006/main">
  <p:tag name="AS_UNIQUEID" val="251"/>
</p:tagLst>
</file>

<file path=ppt/tags/tag49.xml><?xml version="1.0" encoding="utf-8"?>
<p:tagLst xmlns:p="http://schemas.openxmlformats.org/presentationml/2006/main">
  <p:tag name="AS_UNIQUEID" val="410"/>
</p:tagLst>
</file>

<file path=ppt/tags/tag490.xml><?xml version="1.0" encoding="utf-8"?>
<p:tagLst xmlns:p="http://schemas.openxmlformats.org/presentationml/2006/main">
  <p:tag name="AS_UNIQUEID" val="252"/>
</p:tagLst>
</file>

<file path=ppt/tags/tag491.xml><?xml version="1.0" encoding="utf-8"?>
<p:tagLst xmlns:p="http://schemas.openxmlformats.org/presentationml/2006/main">
  <p:tag name="AS_UNIQUEID" val="253"/>
</p:tagLst>
</file>

<file path=ppt/tags/tag492.xml><?xml version="1.0" encoding="utf-8"?>
<p:tagLst xmlns:p="http://schemas.openxmlformats.org/presentationml/2006/main">
  <p:tag name="AS_UNIQUEID" val="254"/>
</p:tagLst>
</file>

<file path=ppt/tags/tag493.xml><?xml version="1.0" encoding="utf-8"?>
<p:tagLst xmlns:p="http://schemas.openxmlformats.org/presentationml/2006/main">
  <p:tag name="AS_UNIQUEID" val="255"/>
</p:tagLst>
</file>

<file path=ppt/tags/tag494.xml><?xml version="1.0" encoding="utf-8"?>
<p:tagLst xmlns:p="http://schemas.openxmlformats.org/presentationml/2006/main">
  <p:tag name="AS_UNIQUEID" val="256"/>
</p:tagLst>
</file>

<file path=ppt/tags/tag495.xml><?xml version="1.0" encoding="utf-8"?>
<p:tagLst xmlns:p="http://schemas.openxmlformats.org/presentationml/2006/main">
  <p:tag name="AS_UNIQUEID" val="257"/>
</p:tagLst>
</file>

<file path=ppt/tags/tag496.xml><?xml version="1.0" encoding="utf-8"?>
<p:tagLst xmlns:p="http://schemas.openxmlformats.org/presentationml/2006/main">
  <p:tag name="AS_UNIQUEID" val="258"/>
</p:tagLst>
</file>

<file path=ppt/tags/tag497.xml><?xml version="1.0" encoding="utf-8"?>
<p:tagLst xmlns:p="http://schemas.openxmlformats.org/presentationml/2006/main">
  <p:tag name="AS_UNIQUEID" val="259"/>
</p:tagLst>
</file>

<file path=ppt/tags/tag498.xml><?xml version="1.0" encoding="utf-8"?>
<p:tagLst xmlns:p="http://schemas.openxmlformats.org/presentationml/2006/main">
  <p:tag name="AS_UNIQUEID" val="260"/>
</p:tagLst>
</file>

<file path=ppt/tags/tag499.xml><?xml version="1.0" encoding="utf-8"?>
<p:tagLst xmlns:p="http://schemas.openxmlformats.org/presentationml/2006/main">
  <p:tag name="AS_UNIQUEID" val="261"/>
</p:tagLst>
</file>

<file path=ppt/tags/tag5.xml><?xml version="1.0" encoding="utf-8"?>
<p:tagLst xmlns:p="http://schemas.openxmlformats.org/presentationml/2006/main">
  <p:tag name="AS_UNIQUEID" val="366"/>
</p:tagLst>
</file>

<file path=ppt/tags/tag50.xml><?xml version="1.0" encoding="utf-8"?>
<p:tagLst xmlns:p="http://schemas.openxmlformats.org/presentationml/2006/main">
  <p:tag name="AS_UNIQUEID" val="411"/>
</p:tagLst>
</file>

<file path=ppt/tags/tag500.xml><?xml version="1.0" encoding="utf-8"?>
<p:tagLst xmlns:p="http://schemas.openxmlformats.org/presentationml/2006/main">
  <p:tag name="AS_UNIQUEID" val="262"/>
</p:tagLst>
</file>

<file path=ppt/tags/tag501.xml><?xml version="1.0" encoding="utf-8"?>
<p:tagLst xmlns:p="http://schemas.openxmlformats.org/presentationml/2006/main">
  <p:tag name="AS_UNIQUEID" val="263"/>
</p:tagLst>
</file>

<file path=ppt/tags/tag502.xml><?xml version="1.0" encoding="utf-8"?>
<p:tagLst xmlns:p="http://schemas.openxmlformats.org/presentationml/2006/main">
  <p:tag name="AS_UNIQUEID" val="264"/>
</p:tagLst>
</file>

<file path=ppt/tags/tag503.xml><?xml version="1.0" encoding="utf-8"?>
<p:tagLst xmlns:p="http://schemas.openxmlformats.org/presentationml/2006/main">
  <p:tag name="AS_UNIQUEID" val="265"/>
</p:tagLst>
</file>

<file path=ppt/tags/tag504.xml><?xml version="1.0" encoding="utf-8"?>
<p:tagLst xmlns:p="http://schemas.openxmlformats.org/presentationml/2006/main">
  <p:tag name="AS_UNIQUEID" val="266"/>
</p:tagLst>
</file>

<file path=ppt/tags/tag505.xml><?xml version="1.0" encoding="utf-8"?>
<p:tagLst xmlns:p="http://schemas.openxmlformats.org/presentationml/2006/main">
  <p:tag name="AS_UNIQUEID" val="267"/>
</p:tagLst>
</file>

<file path=ppt/tags/tag506.xml><?xml version="1.0" encoding="utf-8"?>
<p:tagLst xmlns:p="http://schemas.openxmlformats.org/presentationml/2006/main">
  <p:tag name="AS_UNIQUEID" val="268"/>
</p:tagLst>
</file>

<file path=ppt/tags/tag507.xml><?xml version="1.0" encoding="utf-8"?>
<p:tagLst xmlns:p="http://schemas.openxmlformats.org/presentationml/2006/main">
  <p:tag name="AS_UNIQUEID" val="269"/>
</p:tagLst>
</file>

<file path=ppt/tags/tag508.xml><?xml version="1.0" encoding="utf-8"?>
<p:tagLst xmlns:p="http://schemas.openxmlformats.org/presentationml/2006/main">
  <p:tag name="AS_UNIQUEID" val="270"/>
</p:tagLst>
</file>

<file path=ppt/tags/tag509.xml><?xml version="1.0" encoding="utf-8"?>
<p:tagLst xmlns:p="http://schemas.openxmlformats.org/presentationml/2006/main">
  <p:tag name="AS_UNIQUEID" val="271"/>
</p:tagLst>
</file>

<file path=ppt/tags/tag51.xml><?xml version="1.0" encoding="utf-8"?>
<p:tagLst xmlns:p="http://schemas.openxmlformats.org/presentationml/2006/main">
  <p:tag name="AS_UNIQUEID" val="412"/>
</p:tagLst>
</file>

<file path=ppt/tags/tag510.xml><?xml version="1.0" encoding="utf-8"?>
<p:tagLst xmlns:p="http://schemas.openxmlformats.org/presentationml/2006/main">
  <p:tag name="AS_UNIQUEID" val="272"/>
</p:tagLst>
</file>

<file path=ppt/tags/tag511.xml><?xml version="1.0" encoding="utf-8"?>
<p:tagLst xmlns:p="http://schemas.openxmlformats.org/presentationml/2006/main">
  <p:tag name="AS_UNIQUEID" val="273"/>
</p:tagLst>
</file>

<file path=ppt/tags/tag512.xml><?xml version="1.0" encoding="utf-8"?>
<p:tagLst xmlns:p="http://schemas.openxmlformats.org/presentationml/2006/main">
  <p:tag name="AS_UNIQUEID" val="274"/>
</p:tagLst>
</file>

<file path=ppt/tags/tag513.xml><?xml version="1.0" encoding="utf-8"?>
<p:tagLst xmlns:p="http://schemas.openxmlformats.org/presentationml/2006/main">
  <p:tag name="AS_UNIQUEID" val="275"/>
</p:tagLst>
</file>

<file path=ppt/tags/tag514.xml><?xml version="1.0" encoding="utf-8"?>
<p:tagLst xmlns:p="http://schemas.openxmlformats.org/presentationml/2006/main">
  <p:tag name="AS_UNIQUEID" val="276"/>
</p:tagLst>
</file>

<file path=ppt/tags/tag515.xml><?xml version="1.0" encoding="utf-8"?>
<p:tagLst xmlns:p="http://schemas.openxmlformats.org/presentationml/2006/main">
  <p:tag name="AS_UNIQUEID" val="277"/>
</p:tagLst>
</file>

<file path=ppt/tags/tag516.xml><?xml version="1.0" encoding="utf-8"?>
<p:tagLst xmlns:p="http://schemas.openxmlformats.org/presentationml/2006/main">
  <p:tag name="AS_UNIQUEID" val="278"/>
</p:tagLst>
</file>

<file path=ppt/tags/tag517.xml><?xml version="1.0" encoding="utf-8"?>
<p:tagLst xmlns:p="http://schemas.openxmlformats.org/presentationml/2006/main">
  <p:tag name="AS_UNIQUEID" val="279"/>
</p:tagLst>
</file>

<file path=ppt/tags/tag518.xml><?xml version="1.0" encoding="utf-8"?>
<p:tagLst xmlns:p="http://schemas.openxmlformats.org/presentationml/2006/main">
  <p:tag name="AS_UNIQUEID" val="280"/>
</p:tagLst>
</file>

<file path=ppt/tags/tag519.xml><?xml version="1.0" encoding="utf-8"?>
<p:tagLst xmlns:p="http://schemas.openxmlformats.org/presentationml/2006/main">
  <p:tag name="AS_UNIQUEID" val="281"/>
</p:tagLst>
</file>

<file path=ppt/tags/tag52.xml><?xml version="1.0" encoding="utf-8"?>
<p:tagLst xmlns:p="http://schemas.openxmlformats.org/presentationml/2006/main">
  <p:tag name="AS_UNIQUEID" val="413"/>
</p:tagLst>
</file>

<file path=ppt/tags/tag520.xml><?xml version="1.0" encoding="utf-8"?>
<p:tagLst xmlns:p="http://schemas.openxmlformats.org/presentationml/2006/main">
  <p:tag name="AS_UNIQUEID" val="282"/>
</p:tagLst>
</file>

<file path=ppt/tags/tag521.xml><?xml version="1.0" encoding="utf-8"?>
<p:tagLst xmlns:p="http://schemas.openxmlformats.org/presentationml/2006/main">
  <p:tag name="AS_UNIQUEID" val="283"/>
</p:tagLst>
</file>

<file path=ppt/tags/tag522.xml><?xml version="1.0" encoding="utf-8"?>
<p:tagLst xmlns:p="http://schemas.openxmlformats.org/presentationml/2006/main">
  <p:tag name="AS_UNIQUEID" val="284"/>
</p:tagLst>
</file>

<file path=ppt/tags/tag523.xml><?xml version="1.0" encoding="utf-8"?>
<p:tagLst xmlns:p="http://schemas.openxmlformats.org/presentationml/2006/main">
  <p:tag name="AS_UNIQUEID" val="285"/>
</p:tagLst>
</file>

<file path=ppt/tags/tag524.xml><?xml version="1.0" encoding="utf-8"?>
<p:tagLst xmlns:p="http://schemas.openxmlformats.org/presentationml/2006/main">
  <p:tag name="AS_UNIQUEID" val="286"/>
</p:tagLst>
</file>

<file path=ppt/tags/tag525.xml><?xml version="1.0" encoding="utf-8"?>
<p:tagLst xmlns:p="http://schemas.openxmlformats.org/presentationml/2006/main">
  <p:tag name="AS_UNIQUEID" val="287"/>
</p:tagLst>
</file>

<file path=ppt/tags/tag526.xml><?xml version="1.0" encoding="utf-8"?>
<p:tagLst xmlns:p="http://schemas.openxmlformats.org/presentationml/2006/main">
  <p:tag name="AS_UNIQUEID" val="288"/>
</p:tagLst>
</file>

<file path=ppt/tags/tag527.xml><?xml version="1.0" encoding="utf-8"?>
<p:tagLst xmlns:p="http://schemas.openxmlformats.org/presentationml/2006/main">
  <p:tag name="AS_UNIQUEID" val="289"/>
</p:tagLst>
</file>

<file path=ppt/tags/tag528.xml><?xml version="1.0" encoding="utf-8"?>
<p:tagLst xmlns:p="http://schemas.openxmlformats.org/presentationml/2006/main">
  <p:tag name="AS_UNIQUEID" val="290"/>
</p:tagLst>
</file>

<file path=ppt/tags/tag529.xml><?xml version="1.0" encoding="utf-8"?>
<p:tagLst xmlns:p="http://schemas.openxmlformats.org/presentationml/2006/main">
  <p:tag name="AS_UNIQUEID" val="291"/>
</p:tagLst>
</file>

<file path=ppt/tags/tag53.xml><?xml version="1.0" encoding="utf-8"?>
<p:tagLst xmlns:p="http://schemas.openxmlformats.org/presentationml/2006/main">
  <p:tag name="AS_UNIQUEID" val="414"/>
</p:tagLst>
</file>

<file path=ppt/tags/tag530.xml><?xml version="1.0" encoding="utf-8"?>
<p:tagLst xmlns:p="http://schemas.openxmlformats.org/presentationml/2006/main">
  <p:tag name="AS_UNIQUEID" val="292"/>
</p:tagLst>
</file>

<file path=ppt/tags/tag531.xml><?xml version="1.0" encoding="utf-8"?>
<p:tagLst xmlns:p="http://schemas.openxmlformats.org/presentationml/2006/main">
  <p:tag name="AS_UNIQUEID" val="293"/>
</p:tagLst>
</file>

<file path=ppt/tags/tag532.xml><?xml version="1.0" encoding="utf-8"?>
<p:tagLst xmlns:p="http://schemas.openxmlformats.org/presentationml/2006/main">
  <p:tag name="AS_UNIQUEID" val="294"/>
</p:tagLst>
</file>

<file path=ppt/tags/tag533.xml><?xml version="1.0" encoding="utf-8"?>
<p:tagLst xmlns:p="http://schemas.openxmlformats.org/presentationml/2006/main">
  <p:tag name="AS_UNIQUEID" val="295"/>
</p:tagLst>
</file>

<file path=ppt/tags/tag534.xml><?xml version="1.0" encoding="utf-8"?>
<p:tagLst xmlns:p="http://schemas.openxmlformats.org/presentationml/2006/main">
  <p:tag name="AS_UNIQUEID" val="296"/>
</p:tagLst>
</file>

<file path=ppt/tags/tag535.xml><?xml version="1.0" encoding="utf-8"?>
<p:tagLst xmlns:p="http://schemas.openxmlformats.org/presentationml/2006/main">
  <p:tag name="AS_UNIQUEID" val="297"/>
</p:tagLst>
</file>

<file path=ppt/tags/tag536.xml><?xml version="1.0" encoding="utf-8"?>
<p:tagLst xmlns:p="http://schemas.openxmlformats.org/presentationml/2006/main">
  <p:tag name="AS_UNIQUEID" val="298"/>
</p:tagLst>
</file>

<file path=ppt/tags/tag537.xml><?xml version="1.0" encoding="utf-8"?>
<p:tagLst xmlns:p="http://schemas.openxmlformats.org/presentationml/2006/main">
  <p:tag name="AS_UNIQUEID" val="299"/>
</p:tagLst>
</file>

<file path=ppt/tags/tag538.xml><?xml version="1.0" encoding="utf-8"?>
<p:tagLst xmlns:p="http://schemas.openxmlformats.org/presentationml/2006/main">
  <p:tag name="AS_UNIQUEID" val="300"/>
</p:tagLst>
</file>

<file path=ppt/tags/tag539.xml><?xml version="1.0" encoding="utf-8"?>
<p:tagLst xmlns:p="http://schemas.openxmlformats.org/presentationml/2006/main">
  <p:tag name="AS_UNIQUEID" val="301"/>
</p:tagLst>
</file>

<file path=ppt/tags/tag54.xml><?xml version="1.0" encoding="utf-8"?>
<p:tagLst xmlns:p="http://schemas.openxmlformats.org/presentationml/2006/main">
  <p:tag name="AS_UNIQUEID" val="415"/>
</p:tagLst>
</file>

<file path=ppt/tags/tag540.xml><?xml version="1.0" encoding="utf-8"?>
<p:tagLst xmlns:p="http://schemas.openxmlformats.org/presentationml/2006/main">
  <p:tag name="AS_UNIQUEID" val="302"/>
</p:tagLst>
</file>

<file path=ppt/tags/tag541.xml><?xml version="1.0" encoding="utf-8"?>
<p:tagLst xmlns:p="http://schemas.openxmlformats.org/presentationml/2006/main">
  <p:tag name="AS_UNIQUEID" val="303"/>
</p:tagLst>
</file>

<file path=ppt/tags/tag542.xml><?xml version="1.0" encoding="utf-8"?>
<p:tagLst xmlns:p="http://schemas.openxmlformats.org/presentationml/2006/main">
  <p:tag name="AS_UNIQUEID" val="304"/>
</p:tagLst>
</file>

<file path=ppt/tags/tag543.xml><?xml version="1.0" encoding="utf-8"?>
<p:tagLst xmlns:p="http://schemas.openxmlformats.org/presentationml/2006/main">
  <p:tag name="AS_UNIQUEID" val="305"/>
</p:tagLst>
</file>

<file path=ppt/tags/tag544.xml><?xml version="1.0" encoding="utf-8"?>
<p:tagLst xmlns:p="http://schemas.openxmlformats.org/presentationml/2006/main">
  <p:tag name="AS_UNIQUEID" val="306"/>
</p:tagLst>
</file>

<file path=ppt/tags/tag545.xml><?xml version="1.0" encoding="utf-8"?>
<p:tagLst xmlns:p="http://schemas.openxmlformats.org/presentationml/2006/main">
  <p:tag name="AS_UNIQUEID" val="307"/>
</p:tagLst>
</file>

<file path=ppt/tags/tag546.xml><?xml version="1.0" encoding="utf-8"?>
<p:tagLst xmlns:p="http://schemas.openxmlformats.org/presentationml/2006/main">
  <p:tag name="AS_UNIQUEID" val="308"/>
</p:tagLst>
</file>

<file path=ppt/tags/tag547.xml><?xml version="1.0" encoding="utf-8"?>
<p:tagLst xmlns:p="http://schemas.openxmlformats.org/presentationml/2006/main">
  <p:tag name="AS_UNIQUEID" val="309"/>
</p:tagLst>
</file>

<file path=ppt/tags/tag548.xml><?xml version="1.0" encoding="utf-8"?>
<p:tagLst xmlns:p="http://schemas.openxmlformats.org/presentationml/2006/main">
  <p:tag name="AS_UNIQUEID" val="310"/>
</p:tagLst>
</file>

<file path=ppt/tags/tag549.xml><?xml version="1.0" encoding="utf-8"?>
<p:tagLst xmlns:p="http://schemas.openxmlformats.org/presentationml/2006/main">
  <p:tag name="AS_UNIQUEID" val="311"/>
</p:tagLst>
</file>

<file path=ppt/tags/tag55.xml><?xml version="1.0" encoding="utf-8"?>
<p:tagLst xmlns:p="http://schemas.openxmlformats.org/presentationml/2006/main">
  <p:tag name="AS_UNIQUEID" val="416"/>
</p:tagLst>
</file>

<file path=ppt/tags/tag550.xml><?xml version="1.0" encoding="utf-8"?>
<p:tagLst xmlns:p="http://schemas.openxmlformats.org/presentationml/2006/main">
  <p:tag name="AS_UNIQUEID" val="312"/>
</p:tagLst>
</file>

<file path=ppt/tags/tag551.xml><?xml version="1.0" encoding="utf-8"?>
<p:tagLst xmlns:p="http://schemas.openxmlformats.org/presentationml/2006/main">
  <p:tag name="AS_UNIQUEID" val="313"/>
</p:tagLst>
</file>

<file path=ppt/tags/tag552.xml><?xml version="1.0" encoding="utf-8"?>
<p:tagLst xmlns:p="http://schemas.openxmlformats.org/presentationml/2006/main">
  <p:tag name="AS_UNIQUEID" val="314"/>
</p:tagLst>
</file>

<file path=ppt/tags/tag553.xml><?xml version="1.0" encoding="utf-8"?>
<p:tagLst xmlns:p="http://schemas.openxmlformats.org/presentationml/2006/main">
  <p:tag name="AS_UNIQUEID" val="315"/>
</p:tagLst>
</file>

<file path=ppt/tags/tag554.xml><?xml version="1.0" encoding="utf-8"?>
<p:tagLst xmlns:p="http://schemas.openxmlformats.org/presentationml/2006/main">
  <p:tag name="AS_UNIQUEID" val="316"/>
</p:tagLst>
</file>

<file path=ppt/tags/tag555.xml><?xml version="1.0" encoding="utf-8"?>
<p:tagLst xmlns:p="http://schemas.openxmlformats.org/presentationml/2006/main">
  <p:tag name="AS_UNIQUEID" val="317"/>
</p:tagLst>
</file>

<file path=ppt/tags/tag556.xml><?xml version="1.0" encoding="utf-8"?>
<p:tagLst xmlns:p="http://schemas.openxmlformats.org/presentationml/2006/main">
  <p:tag name="AS_UNIQUEID" val="318"/>
</p:tagLst>
</file>

<file path=ppt/tags/tag557.xml><?xml version="1.0" encoding="utf-8"?>
<p:tagLst xmlns:p="http://schemas.openxmlformats.org/presentationml/2006/main">
  <p:tag name="AS_UNIQUEID" val="319"/>
</p:tagLst>
</file>

<file path=ppt/tags/tag558.xml><?xml version="1.0" encoding="utf-8"?>
<p:tagLst xmlns:p="http://schemas.openxmlformats.org/presentationml/2006/main">
  <p:tag name="AS_UNIQUEID" val="320"/>
</p:tagLst>
</file>

<file path=ppt/tags/tag559.xml><?xml version="1.0" encoding="utf-8"?>
<p:tagLst xmlns:p="http://schemas.openxmlformats.org/presentationml/2006/main">
  <p:tag name="AS_UNIQUEID" val="321"/>
</p:tagLst>
</file>

<file path=ppt/tags/tag56.xml><?xml version="1.0" encoding="utf-8"?>
<p:tagLst xmlns:p="http://schemas.openxmlformats.org/presentationml/2006/main">
  <p:tag name="AS_UNIQUEID" val="417"/>
</p:tagLst>
</file>

<file path=ppt/tags/tag560.xml><?xml version="1.0" encoding="utf-8"?>
<p:tagLst xmlns:p="http://schemas.openxmlformats.org/presentationml/2006/main">
  <p:tag name="AS_UNIQUEID" val="322"/>
</p:tagLst>
</file>

<file path=ppt/tags/tag561.xml><?xml version="1.0" encoding="utf-8"?>
<p:tagLst xmlns:p="http://schemas.openxmlformats.org/presentationml/2006/main">
  <p:tag name="AS_UNIQUEID" val="323"/>
</p:tagLst>
</file>

<file path=ppt/tags/tag562.xml><?xml version="1.0" encoding="utf-8"?>
<p:tagLst xmlns:p="http://schemas.openxmlformats.org/presentationml/2006/main">
  <p:tag name="AS_UNIQUEID" val="324"/>
</p:tagLst>
</file>

<file path=ppt/tags/tag563.xml><?xml version="1.0" encoding="utf-8"?>
<p:tagLst xmlns:p="http://schemas.openxmlformats.org/presentationml/2006/main">
  <p:tag name="AS_UNIQUEID" val="325"/>
</p:tagLst>
</file>

<file path=ppt/tags/tag564.xml><?xml version="1.0" encoding="utf-8"?>
<p:tagLst xmlns:p="http://schemas.openxmlformats.org/presentationml/2006/main">
  <p:tag name="AS_UNIQUEID" val="326"/>
</p:tagLst>
</file>

<file path=ppt/tags/tag565.xml><?xml version="1.0" encoding="utf-8"?>
<p:tagLst xmlns:p="http://schemas.openxmlformats.org/presentationml/2006/main">
  <p:tag name="AS_UNIQUEID" val="327"/>
</p:tagLst>
</file>

<file path=ppt/tags/tag566.xml><?xml version="1.0" encoding="utf-8"?>
<p:tagLst xmlns:p="http://schemas.openxmlformats.org/presentationml/2006/main">
  <p:tag name="AS_UNIQUEID" val="328"/>
</p:tagLst>
</file>

<file path=ppt/tags/tag567.xml><?xml version="1.0" encoding="utf-8"?>
<p:tagLst xmlns:p="http://schemas.openxmlformats.org/presentationml/2006/main">
  <p:tag name="AS_UNIQUEID" val="329"/>
</p:tagLst>
</file>

<file path=ppt/tags/tag568.xml><?xml version="1.0" encoding="utf-8"?>
<p:tagLst xmlns:p="http://schemas.openxmlformats.org/presentationml/2006/main">
  <p:tag name="AS_UNIQUEID" val="330"/>
</p:tagLst>
</file>

<file path=ppt/tags/tag569.xml><?xml version="1.0" encoding="utf-8"?>
<p:tagLst xmlns:p="http://schemas.openxmlformats.org/presentationml/2006/main">
  <p:tag name="AS_UNIQUEID" val="331"/>
</p:tagLst>
</file>

<file path=ppt/tags/tag57.xml><?xml version="1.0" encoding="utf-8"?>
<p:tagLst xmlns:p="http://schemas.openxmlformats.org/presentationml/2006/main">
  <p:tag name="AS_UNIQUEID" val="418"/>
</p:tagLst>
</file>

<file path=ppt/tags/tag570.xml><?xml version="1.0" encoding="utf-8"?>
<p:tagLst xmlns:p="http://schemas.openxmlformats.org/presentationml/2006/main">
  <p:tag name="AS_UNIQUEID" val="332"/>
</p:tagLst>
</file>

<file path=ppt/tags/tag571.xml><?xml version="1.0" encoding="utf-8"?>
<p:tagLst xmlns:p="http://schemas.openxmlformats.org/presentationml/2006/main">
  <p:tag name="AS_UNIQUEID" val="333"/>
</p:tagLst>
</file>

<file path=ppt/tags/tag572.xml><?xml version="1.0" encoding="utf-8"?>
<p:tagLst xmlns:p="http://schemas.openxmlformats.org/presentationml/2006/main">
  <p:tag name="AS_UNIQUEID" val="334"/>
</p:tagLst>
</file>

<file path=ppt/tags/tag573.xml><?xml version="1.0" encoding="utf-8"?>
<p:tagLst xmlns:p="http://schemas.openxmlformats.org/presentationml/2006/main">
  <p:tag name="AS_UNIQUEID" val="335"/>
</p:tagLst>
</file>

<file path=ppt/tags/tag574.xml><?xml version="1.0" encoding="utf-8"?>
<p:tagLst xmlns:p="http://schemas.openxmlformats.org/presentationml/2006/main">
  <p:tag name="AS_UNIQUEID" val="336"/>
</p:tagLst>
</file>

<file path=ppt/tags/tag575.xml><?xml version="1.0" encoding="utf-8"?>
<p:tagLst xmlns:p="http://schemas.openxmlformats.org/presentationml/2006/main">
  <p:tag name="AS_UNIQUEID" val="337"/>
</p:tagLst>
</file>

<file path=ppt/tags/tag576.xml><?xml version="1.0" encoding="utf-8"?>
<p:tagLst xmlns:p="http://schemas.openxmlformats.org/presentationml/2006/main">
  <p:tag name="AS_UNIQUEID" val="338"/>
</p:tagLst>
</file>

<file path=ppt/tags/tag577.xml><?xml version="1.0" encoding="utf-8"?>
<p:tagLst xmlns:p="http://schemas.openxmlformats.org/presentationml/2006/main">
  <p:tag name="AS_UNIQUEID" val="339"/>
</p:tagLst>
</file>

<file path=ppt/tags/tag578.xml><?xml version="1.0" encoding="utf-8"?>
<p:tagLst xmlns:p="http://schemas.openxmlformats.org/presentationml/2006/main">
  <p:tag name="AS_UNIQUEID" val="340"/>
</p:tagLst>
</file>

<file path=ppt/tags/tag579.xml><?xml version="1.0" encoding="utf-8"?>
<p:tagLst xmlns:p="http://schemas.openxmlformats.org/presentationml/2006/main">
  <p:tag name="AS_UNIQUEID" val="341"/>
</p:tagLst>
</file>

<file path=ppt/tags/tag58.xml><?xml version="1.0" encoding="utf-8"?>
<p:tagLst xmlns:p="http://schemas.openxmlformats.org/presentationml/2006/main">
  <p:tag name="AS_UNIQUEID" val="419"/>
</p:tagLst>
</file>

<file path=ppt/tags/tag580.xml><?xml version="1.0" encoding="utf-8"?>
<p:tagLst xmlns:p="http://schemas.openxmlformats.org/presentationml/2006/main">
  <p:tag name="AS_UNIQUEID" val="342"/>
</p:tagLst>
</file>

<file path=ppt/tags/tag581.xml><?xml version="1.0" encoding="utf-8"?>
<p:tagLst xmlns:p="http://schemas.openxmlformats.org/presentationml/2006/main">
  <p:tag name="AS_UNIQUEID" val="343"/>
</p:tagLst>
</file>

<file path=ppt/tags/tag582.xml><?xml version="1.0" encoding="utf-8"?>
<p:tagLst xmlns:p="http://schemas.openxmlformats.org/presentationml/2006/main">
  <p:tag name="AS_UNIQUEID" val="344"/>
</p:tagLst>
</file>

<file path=ppt/tags/tag583.xml><?xml version="1.0" encoding="utf-8"?>
<p:tagLst xmlns:p="http://schemas.openxmlformats.org/presentationml/2006/main">
  <p:tag name="AS_UNIQUEID" val="345"/>
</p:tagLst>
</file>

<file path=ppt/tags/tag584.xml><?xml version="1.0" encoding="utf-8"?>
<p:tagLst xmlns:p="http://schemas.openxmlformats.org/presentationml/2006/main">
  <p:tag name="AS_UNIQUEID" val="346"/>
</p:tagLst>
</file>

<file path=ppt/tags/tag585.xml><?xml version="1.0" encoding="utf-8"?>
<p:tagLst xmlns:p="http://schemas.openxmlformats.org/presentationml/2006/main">
  <p:tag name="AS_UNIQUEID" val="347"/>
</p:tagLst>
</file>

<file path=ppt/tags/tag586.xml><?xml version="1.0" encoding="utf-8"?>
<p:tagLst xmlns:p="http://schemas.openxmlformats.org/presentationml/2006/main">
  <p:tag name="AS_UNIQUEID" val="348"/>
</p:tagLst>
</file>

<file path=ppt/tags/tag587.xml><?xml version="1.0" encoding="utf-8"?>
<p:tagLst xmlns:p="http://schemas.openxmlformats.org/presentationml/2006/main">
  <p:tag name="AS_UNIQUEID" val="349"/>
</p:tagLst>
</file>

<file path=ppt/tags/tag588.xml><?xml version="1.0" encoding="utf-8"?>
<p:tagLst xmlns:p="http://schemas.openxmlformats.org/presentationml/2006/main">
  <p:tag name="AS_UNIQUEID" val="350"/>
</p:tagLst>
</file>

<file path=ppt/tags/tag589.xml><?xml version="1.0" encoding="utf-8"?>
<p:tagLst xmlns:p="http://schemas.openxmlformats.org/presentationml/2006/main">
  <p:tag name="AS_UNIQUEID" val="351"/>
</p:tagLst>
</file>

<file path=ppt/tags/tag59.xml><?xml version="1.0" encoding="utf-8"?>
<p:tagLst xmlns:p="http://schemas.openxmlformats.org/presentationml/2006/main">
  <p:tag name="AS_UNIQUEID" val="420"/>
</p:tagLst>
</file>

<file path=ppt/tags/tag590.xml><?xml version="1.0" encoding="utf-8"?>
<p:tagLst xmlns:p="http://schemas.openxmlformats.org/presentationml/2006/main">
  <p:tag name="AS_UNIQUEID" val="352"/>
</p:tagLst>
</file>

<file path=ppt/tags/tag591.xml><?xml version="1.0" encoding="utf-8"?>
<p:tagLst xmlns:p="http://schemas.openxmlformats.org/presentationml/2006/main">
  <p:tag name="AS_UNIQUEID" val="353"/>
</p:tagLst>
</file>

<file path=ppt/tags/tag592.xml><?xml version="1.0" encoding="utf-8"?>
<p:tagLst xmlns:p="http://schemas.openxmlformats.org/presentationml/2006/main">
  <p:tag name="AS_UNIQUEID" val="354"/>
</p:tagLst>
</file>

<file path=ppt/tags/tag593.xml><?xml version="1.0" encoding="utf-8"?>
<p:tagLst xmlns:p="http://schemas.openxmlformats.org/presentationml/2006/main">
  <p:tag name="AS_UNIQUEID" val="355"/>
</p:tagLst>
</file>

<file path=ppt/tags/tag594.xml><?xml version="1.0" encoding="utf-8"?>
<p:tagLst xmlns:p="http://schemas.openxmlformats.org/presentationml/2006/main">
  <p:tag name="AS_UNIQUEID" val="356"/>
</p:tagLst>
</file>

<file path=ppt/tags/tag595.xml><?xml version="1.0" encoding="utf-8"?>
<p:tagLst xmlns:p="http://schemas.openxmlformats.org/presentationml/2006/main">
  <p:tag name="AS_UNIQUEID" val="357"/>
</p:tagLst>
</file>

<file path=ppt/tags/tag596.xml><?xml version="1.0" encoding="utf-8"?>
<p:tagLst xmlns:p="http://schemas.openxmlformats.org/presentationml/2006/main">
  <p:tag name="AS_UNIQUEID" val="358"/>
</p:tagLst>
</file>

<file path=ppt/tags/tag597.xml><?xml version="1.0" encoding="utf-8"?>
<p:tagLst xmlns:p="http://schemas.openxmlformats.org/presentationml/2006/main">
  <p:tag name="AS_UNIQUEID" val="359"/>
</p:tagLst>
</file>

<file path=ppt/tags/tag598.xml><?xml version="1.0" encoding="utf-8"?>
<p:tagLst xmlns:p="http://schemas.openxmlformats.org/presentationml/2006/main">
  <p:tag name="AS_UNIQUEID" val="360"/>
</p:tagLst>
</file>

<file path=ppt/tags/tag599.xml><?xml version="1.0" encoding="utf-8"?>
<p:tagLst xmlns:p="http://schemas.openxmlformats.org/presentationml/2006/main">
  <p:tag name="AS_UNIQUEID" val="361"/>
</p:tagLst>
</file>

<file path=ppt/tags/tag6.xml><?xml version="1.0" encoding="utf-8"?>
<p:tagLst xmlns:p="http://schemas.openxmlformats.org/presentationml/2006/main">
  <p:tag name="AS_UNIQUEID" val="367"/>
</p:tagLst>
</file>

<file path=ppt/tags/tag60.xml><?xml version="1.0" encoding="utf-8"?>
<p:tagLst xmlns:p="http://schemas.openxmlformats.org/presentationml/2006/main">
  <p:tag name="AS_UNIQUEID" val="421"/>
</p:tagLst>
</file>

<file path=ppt/tags/tag600.xml><?xml version="1.0" encoding="utf-8"?>
<p:tagLst xmlns:p="http://schemas.openxmlformats.org/presentationml/2006/main">
  <p:tag name="AS_OS" val="Unix 3.10 unknown"/>
  <p:tag name="AS_RELEASE_DATE" val="2020.11.30"/>
  <p:tag name="AS_TITLE" val="Aspose.Slides for Java"/>
  <p:tag name="AS_VERSION" val="20.11"/>
  <p:tag name="ISPRING_PRESENTATION_TITLE" val="5-1025-4淡蓝色小清新创意教育教学PPT模板"/>
</p:tagLst>
</file>

<file path=ppt/tags/tag61.xml><?xml version="1.0" encoding="utf-8"?>
<p:tagLst xmlns:p="http://schemas.openxmlformats.org/presentationml/2006/main">
  <p:tag name="AS_UNIQUEID" val="422"/>
</p:tagLst>
</file>

<file path=ppt/tags/tag62.xml><?xml version="1.0" encoding="utf-8"?>
<p:tagLst xmlns:p="http://schemas.openxmlformats.org/presentationml/2006/main">
  <p:tag name="AS_UNIQUEID" val="423"/>
</p:tagLst>
</file>

<file path=ppt/tags/tag63.xml><?xml version="1.0" encoding="utf-8"?>
<p:tagLst xmlns:p="http://schemas.openxmlformats.org/presentationml/2006/main">
  <p:tag name="AS_UNIQUEID" val="424"/>
</p:tagLst>
</file>

<file path=ppt/tags/tag64.xml><?xml version="1.0" encoding="utf-8"?>
<p:tagLst xmlns:p="http://schemas.openxmlformats.org/presentationml/2006/main">
  <p:tag name="AS_UNIQUEID" val="425"/>
</p:tagLst>
</file>

<file path=ppt/tags/tag65.xml><?xml version="1.0" encoding="utf-8"?>
<p:tagLst xmlns:p="http://schemas.openxmlformats.org/presentationml/2006/main">
  <p:tag name="AS_UNIQUEID" val="426"/>
</p:tagLst>
</file>

<file path=ppt/tags/tag66.xml><?xml version="1.0" encoding="utf-8"?>
<p:tagLst xmlns:p="http://schemas.openxmlformats.org/presentationml/2006/main">
  <p:tag name="AS_UNIQUEID" val="427"/>
</p:tagLst>
</file>

<file path=ppt/tags/tag67.xml><?xml version="1.0" encoding="utf-8"?>
<p:tagLst xmlns:p="http://schemas.openxmlformats.org/presentationml/2006/main">
  <p:tag name="AS_UNIQUEID" val="428"/>
</p:tagLst>
</file>

<file path=ppt/tags/tag68.xml><?xml version="1.0" encoding="utf-8"?>
<p:tagLst xmlns:p="http://schemas.openxmlformats.org/presentationml/2006/main">
  <p:tag name="AS_UNIQUEID" val="429"/>
</p:tagLst>
</file>

<file path=ppt/tags/tag69.xml><?xml version="1.0" encoding="utf-8"?>
<p:tagLst xmlns:p="http://schemas.openxmlformats.org/presentationml/2006/main">
  <p:tag name="AS_UNIQUEID" val="430"/>
</p:tagLst>
</file>

<file path=ppt/tags/tag7.xml><?xml version="1.0" encoding="utf-8"?>
<p:tagLst xmlns:p="http://schemas.openxmlformats.org/presentationml/2006/main">
  <p:tag name="AS_UNIQUEID" val="368"/>
</p:tagLst>
</file>

<file path=ppt/tags/tag70.xml><?xml version="1.0" encoding="utf-8"?>
<p:tagLst xmlns:p="http://schemas.openxmlformats.org/presentationml/2006/main">
  <p:tag name="AS_UNIQUEID" val="431"/>
</p:tagLst>
</file>

<file path=ppt/tags/tag71.xml><?xml version="1.0" encoding="utf-8"?>
<p:tagLst xmlns:p="http://schemas.openxmlformats.org/presentationml/2006/main">
  <p:tag name="AS_UNIQUEID" val="432"/>
</p:tagLst>
</file>

<file path=ppt/tags/tag72.xml><?xml version="1.0" encoding="utf-8"?>
<p:tagLst xmlns:p="http://schemas.openxmlformats.org/presentationml/2006/main">
  <p:tag name="AS_UNIQUEID" val="433"/>
</p:tagLst>
</file>

<file path=ppt/tags/tag73.xml><?xml version="1.0" encoding="utf-8"?>
<p:tagLst xmlns:p="http://schemas.openxmlformats.org/presentationml/2006/main">
  <p:tag name="AS_UNIQUEID" val="434"/>
</p:tagLst>
</file>

<file path=ppt/tags/tag74.xml><?xml version="1.0" encoding="utf-8"?>
<p:tagLst xmlns:p="http://schemas.openxmlformats.org/presentationml/2006/main">
  <p:tag name="AS_UNIQUEID" val="435"/>
</p:tagLst>
</file>

<file path=ppt/tags/tag75.xml><?xml version="1.0" encoding="utf-8"?>
<p:tagLst xmlns:p="http://schemas.openxmlformats.org/presentationml/2006/main">
  <p:tag name="AS_UNIQUEID" val="436"/>
</p:tagLst>
</file>

<file path=ppt/tags/tag76.xml><?xml version="1.0" encoding="utf-8"?>
<p:tagLst xmlns:p="http://schemas.openxmlformats.org/presentationml/2006/main">
  <p:tag name="AS_UNIQUEID" val="437"/>
</p:tagLst>
</file>

<file path=ppt/tags/tag77.xml><?xml version="1.0" encoding="utf-8"?>
<p:tagLst xmlns:p="http://schemas.openxmlformats.org/presentationml/2006/main">
  <p:tag name="AS_UNIQUEID" val="438"/>
</p:tagLst>
</file>

<file path=ppt/tags/tag78.xml><?xml version="1.0" encoding="utf-8"?>
<p:tagLst xmlns:p="http://schemas.openxmlformats.org/presentationml/2006/main">
  <p:tag name="AS_UNIQUEID" val="439"/>
</p:tagLst>
</file>

<file path=ppt/tags/tag79.xml><?xml version="1.0" encoding="utf-8"?>
<p:tagLst xmlns:p="http://schemas.openxmlformats.org/presentationml/2006/main">
  <p:tag name="AS_UNIQUEID" val="440"/>
</p:tagLst>
</file>

<file path=ppt/tags/tag8.xml><?xml version="1.0" encoding="utf-8"?>
<p:tagLst xmlns:p="http://schemas.openxmlformats.org/presentationml/2006/main">
  <p:tag name="AS_UNIQUEID" val="369"/>
</p:tagLst>
</file>

<file path=ppt/tags/tag80.xml><?xml version="1.0" encoding="utf-8"?>
<p:tagLst xmlns:p="http://schemas.openxmlformats.org/presentationml/2006/main">
  <p:tag name="AS_UNIQUEID" val="441"/>
</p:tagLst>
</file>

<file path=ppt/tags/tag81.xml><?xml version="1.0" encoding="utf-8"?>
<p:tagLst xmlns:p="http://schemas.openxmlformats.org/presentationml/2006/main">
  <p:tag name="AS_UNIQUEID" val="442"/>
</p:tagLst>
</file>

<file path=ppt/tags/tag82.xml><?xml version="1.0" encoding="utf-8"?>
<p:tagLst xmlns:p="http://schemas.openxmlformats.org/presentationml/2006/main">
  <p:tag name="AS_UNIQUEID" val="443"/>
</p:tagLst>
</file>

<file path=ppt/tags/tag83.xml><?xml version="1.0" encoding="utf-8"?>
<p:tagLst xmlns:p="http://schemas.openxmlformats.org/presentationml/2006/main">
  <p:tag name="AS_UNIQUEID" val="444"/>
</p:tagLst>
</file>

<file path=ppt/tags/tag84.xml><?xml version="1.0" encoding="utf-8"?>
<p:tagLst xmlns:p="http://schemas.openxmlformats.org/presentationml/2006/main">
  <p:tag name="AS_UNIQUEID" val="445"/>
</p:tagLst>
</file>

<file path=ppt/tags/tag85.xml><?xml version="1.0" encoding="utf-8"?>
<p:tagLst xmlns:p="http://schemas.openxmlformats.org/presentationml/2006/main">
  <p:tag name="AS_UNIQUEID" val="446"/>
</p:tagLst>
</file>

<file path=ppt/tags/tag86.xml><?xml version="1.0" encoding="utf-8"?>
<p:tagLst xmlns:p="http://schemas.openxmlformats.org/presentationml/2006/main">
  <p:tag name="AS_UNIQUEID" val="447"/>
</p:tagLst>
</file>

<file path=ppt/tags/tag87.xml><?xml version="1.0" encoding="utf-8"?>
<p:tagLst xmlns:p="http://schemas.openxmlformats.org/presentationml/2006/main">
  <p:tag name="AS_UNIQUEID" val="448"/>
</p:tagLst>
</file>

<file path=ppt/tags/tag88.xml><?xml version="1.0" encoding="utf-8"?>
<p:tagLst xmlns:p="http://schemas.openxmlformats.org/presentationml/2006/main">
  <p:tag name="AS_UNIQUEID" val="449"/>
</p:tagLst>
</file>

<file path=ppt/tags/tag89.xml><?xml version="1.0" encoding="utf-8"?>
<p:tagLst xmlns:p="http://schemas.openxmlformats.org/presentationml/2006/main">
  <p:tag name="AS_UNIQUEID" val="450"/>
</p:tagLst>
</file>

<file path=ppt/tags/tag9.xml><?xml version="1.0" encoding="utf-8"?>
<p:tagLst xmlns:p="http://schemas.openxmlformats.org/presentationml/2006/main">
  <p:tag name="AS_UNIQUEID" val="370"/>
</p:tagLst>
</file>

<file path=ppt/tags/tag90.xml><?xml version="1.0" encoding="utf-8"?>
<p:tagLst xmlns:p="http://schemas.openxmlformats.org/presentationml/2006/main">
  <p:tag name="AS_UNIQUEID" val="451"/>
</p:tagLst>
</file>

<file path=ppt/tags/tag91.xml><?xml version="1.0" encoding="utf-8"?>
<p:tagLst xmlns:p="http://schemas.openxmlformats.org/presentationml/2006/main">
  <p:tag name="AS_UNIQUEID" val="452"/>
</p:tagLst>
</file>

<file path=ppt/tags/tag92.xml><?xml version="1.0" encoding="utf-8"?>
<p:tagLst xmlns:p="http://schemas.openxmlformats.org/presentationml/2006/main">
  <p:tag name="AS_UNIQUEID" val="453"/>
</p:tagLst>
</file>

<file path=ppt/tags/tag93.xml><?xml version="1.0" encoding="utf-8"?>
<p:tagLst xmlns:p="http://schemas.openxmlformats.org/presentationml/2006/main">
  <p:tag name="AS_UNIQUEID" val="454"/>
</p:tagLst>
</file>

<file path=ppt/tags/tag94.xml><?xml version="1.0" encoding="utf-8"?>
<p:tagLst xmlns:p="http://schemas.openxmlformats.org/presentationml/2006/main">
  <p:tag name="AS_UNIQUEID" val="455"/>
</p:tagLst>
</file>

<file path=ppt/tags/tag95.xml><?xml version="1.0" encoding="utf-8"?>
<p:tagLst xmlns:p="http://schemas.openxmlformats.org/presentationml/2006/main">
  <p:tag name="AS_UNIQUEID" val="456"/>
</p:tagLst>
</file>

<file path=ppt/tags/tag96.xml><?xml version="1.0" encoding="utf-8"?>
<p:tagLst xmlns:p="http://schemas.openxmlformats.org/presentationml/2006/main">
  <p:tag name="AS_UNIQUEID" val="457"/>
</p:tagLst>
</file>

<file path=ppt/tags/tag97.xml><?xml version="1.0" encoding="utf-8"?>
<p:tagLst xmlns:p="http://schemas.openxmlformats.org/presentationml/2006/main">
  <p:tag name="AS_UNIQUEID" val="458"/>
</p:tagLst>
</file>

<file path=ppt/tags/tag98.xml><?xml version="1.0" encoding="utf-8"?>
<p:tagLst xmlns:p="http://schemas.openxmlformats.org/presentationml/2006/main">
  <p:tag name="AS_UNIQUEID" val="459"/>
</p:tagLst>
</file>

<file path=ppt/tags/tag99.xml><?xml version="1.0" encoding="utf-8"?>
<p:tagLst xmlns:p="http://schemas.openxmlformats.org/presentationml/2006/main">
  <p:tag name="AS_UNIQUEID" val="460"/>
</p:tagLst>
</file>

<file path=ppt/theme/theme1.xml><?xml version="1.0" encoding="utf-8"?>
<a:theme xmlns:r="http://schemas.openxmlformats.org/officeDocument/2006/relationships" xmlns:a="http://schemas.openxmlformats.org/drawingml/2006/main" name="AAAAAAAAAAAAAAAAAAAAAAAAAAA">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标准格式">
      <a:majorFont>
        <a:latin typeface="Times New Roman"/>
        <a:ea typeface="微软雅黑"/>
        <a:cs typeface="Arial"/>
      </a:majorFont>
      <a:minorFont>
        <a:latin typeface="Times New Roman"/>
        <a:ea typeface="微软雅黑"/>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学科网</Company>
  <Paragraphs>209</Paragraphs>
  <Slides>39</Slides>
  <Notes>39</Notes>
  <TotalTime>0</TotalTime>
  <HiddenSlides>0</HiddenSlides>
  <MMClips>2</MMClips>
  <ScaleCrop>0</ScaleCrop>
  <HeadingPairs>
    <vt:vector baseType="variant" size="6">
      <vt:variant>
        <vt:lpstr>Fonts used</vt:lpstr>
      </vt:variant>
      <vt:variant>
        <vt:i4>14</vt:i4>
      </vt:variant>
      <vt:variant>
        <vt:lpstr>Theme</vt:lpstr>
      </vt:variant>
      <vt:variant>
        <vt:i4>1</vt:i4>
      </vt:variant>
      <vt:variant>
        <vt:lpstr>Slide Titles</vt:lpstr>
      </vt:variant>
      <vt:variant>
        <vt:i4>39</vt:i4>
      </vt:variant>
    </vt:vector>
  </HeadingPairs>
  <TitlesOfParts>
    <vt:vector baseType="lpstr" size="54">
      <vt:lpstr>Arial</vt:lpstr>
      <vt:lpstr>Times New Roman</vt:lpstr>
      <vt:lpstr>微软雅黑</vt:lpstr>
      <vt:lpstr>三极准柔宋</vt:lpstr>
      <vt:lpstr>等线 Light</vt:lpstr>
      <vt:lpstr>等线</vt:lpstr>
      <vt:lpstr>Source Han Serif SC</vt:lpstr>
      <vt:lpstr>Book Antiqua</vt:lpstr>
      <vt:lpstr>华文新魏</vt:lpstr>
      <vt:lpstr>Gill Sans MT</vt:lpstr>
      <vt:lpstr>Wingdings</vt:lpstr>
      <vt:lpstr>宋体</vt:lpstr>
      <vt:lpstr>楷体_GB2312</vt:lpstr>
      <vt:lpstr>黑体</vt:lpstr>
      <vt:lpstr>AAAAAAAAAAAAAAAAAAAAAAAAAAA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20.1100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2021-09-23T11:09:26.910</cp:lastPrinted>
  <dcterms:created xsi:type="dcterms:W3CDTF">2021-09-23T11:09:26Z</dcterms:created>
  <dcterms:modified xsi:type="dcterms:W3CDTF">2021-09-23T03:09:28Z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